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62" r:id="rId5"/>
    <p:sldId id="259" r:id="rId6"/>
    <p:sldId id="269" r:id="rId7"/>
    <p:sldId id="270" r:id="rId8"/>
    <p:sldId id="260" r:id="rId9"/>
    <p:sldId id="263" r:id="rId10"/>
    <p:sldId id="271" r:id="rId11"/>
    <p:sldId id="264" r:id="rId12"/>
    <p:sldId id="265" r:id="rId13"/>
    <p:sldId id="266" r:id="rId14"/>
    <p:sldId id="267" r:id="rId15"/>
    <p:sldId id="268" r:id="rId16"/>
    <p:sldId id="273" r:id="rId17"/>
    <p:sldId id="272" r:id="rId18"/>
    <p:sldId id="274" r:id="rId19"/>
    <p:sldId id="275" r:id="rId20"/>
    <p:sldId id="276" r:id="rId21"/>
    <p:sldId id="277" r:id="rId22"/>
    <p:sldId id="278" r:id="rId23"/>
    <p:sldId id="26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C203E64-11AA-430C-A737-E56682643219}">
          <p14:sldIdLst>
            <p14:sldId id="256"/>
            <p14:sldId id="257"/>
            <p14:sldId id="258"/>
            <p14:sldId id="262"/>
            <p14:sldId id="259"/>
            <p14:sldId id="269"/>
            <p14:sldId id="270"/>
            <p14:sldId id="260"/>
            <p14:sldId id="263"/>
            <p14:sldId id="271"/>
            <p14:sldId id="264"/>
            <p14:sldId id="265"/>
            <p14:sldId id="266"/>
            <p14:sldId id="267"/>
            <p14:sldId id="268"/>
            <p14:sldId id="273"/>
            <p14:sldId id="272"/>
            <p14:sldId id="274"/>
            <p14:sldId id="275"/>
            <p14:sldId id="276"/>
            <p14:sldId id="277"/>
            <p14:sldId id="278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66"/>
    <a:srgbClr val="F279CE"/>
    <a:srgbClr val="F279A8"/>
    <a:srgbClr val="C479F2"/>
    <a:srgbClr val="C29AB1"/>
    <a:srgbClr val="E279F2"/>
    <a:srgbClr val="EC79F2"/>
    <a:srgbClr val="F27979"/>
    <a:srgbClr val="F5A4A4"/>
    <a:srgbClr val="F5A4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7C804B-B892-456B-A343-0BE4FFE08708}" v="32" dt="2025-12-11T18:54:05.3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9" autoAdjust="0"/>
    <p:restoredTop sz="94660"/>
  </p:normalViewPr>
  <p:slideViewPr>
    <p:cSldViewPr snapToGrid="0">
      <p:cViewPr varScale="1">
        <p:scale>
          <a:sx n="64" d="100"/>
          <a:sy n="64" d="100"/>
        </p:scale>
        <p:origin x="9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dwa Shalaby" userId="62e6d88fc2faf603" providerId="LiveId" clId="{A2F128E8-0067-4A3E-A68D-9B49A861D8E8}"/>
    <pc:docChg chg="undo custSel addSld delSld modSld addSection delSection modSection">
      <pc:chgData name="Fadwa Shalaby" userId="62e6d88fc2faf603" providerId="LiveId" clId="{A2F128E8-0067-4A3E-A68D-9B49A861D8E8}" dt="2025-12-11T18:54:05.368" v="958" actId="14826"/>
      <pc:docMkLst>
        <pc:docMk/>
      </pc:docMkLst>
      <pc:sldChg chg="addSp delSp modSp mod setBg">
        <pc:chgData name="Fadwa Shalaby" userId="62e6d88fc2faf603" providerId="LiveId" clId="{A2F128E8-0067-4A3E-A68D-9B49A861D8E8}" dt="2025-12-11T16:40:06.548" v="254" actId="20577"/>
        <pc:sldMkLst>
          <pc:docMk/>
          <pc:sldMk cId="1372101954" sldId="259"/>
        </pc:sldMkLst>
        <pc:spChg chg="mod">
          <ac:chgData name="Fadwa Shalaby" userId="62e6d88fc2faf603" providerId="LiveId" clId="{A2F128E8-0067-4A3E-A68D-9B49A861D8E8}" dt="2025-12-11T16:35:25.455" v="7" actId="14100"/>
          <ac:spMkLst>
            <pc:docMk/>
            <pc:sldMk cId="1372101954" sldId="259"/>
            <ac:spMk id="2" creationId="{8BC5E62A-D2AD-A76E-EF38-D97A77791556}"/>
          </ac:spMkLst>
        </pc:spChg>
        <pc:spChg chg="del">
          <ac:chgData name="Fadwa Shalaby" userId="62e6d88fc2faf603" providerId="LiveId" clId="{A2F128E8-0067-4A3E-A68D-9B49A861D8E8}" dt="2025-12-11T16:34:22.085" v="0" actId="931"/>
          <ac:spMkLst>
            <pc:docMk/>
            <pc:sldMk cId="1372101954" sldId="259"/>
            <ac:spMk id="3" creationId="{8CD59C2A-29A5-2823-AB84-1BAD8219E7A4}"/>
          </ac:spMkLst>
        </pc:spChg>
        <pc:spChg chg="add mod">
          <ac:chgData name="Fadwa Shalaby" userId="62e6d88fc2faf603" providerId="LiveId" clId="{A2F128E8-0067-4A3E-A68D-9B49A861D8E8}" dt="2025-12-11T16:40:06.548" v="254" actId="20577"/>
          <ac:spMkLst>
            <pc:docMk/>
            <pc:sldMk cId="1372101954" sldId="259"/>
            <ac:spMk id="11" creationId="{90EB6C34-7A79-B396-2D02-684973240549}"/>
          </ac:spMkLst>
        </pc:spChg>
        <pc:spChg chg="add">
          <ac:chgData name="Fadwa Shalaby" userId="62e6d88fc2faf603" providerId="LiveId" clId="{A2F128E8-0067-4A3E-A68D-9B49A861D8E8}" dt="2025-12-11T16:34:47.846" v="6" actId="26606"/>
          <ac:spMkLst>
            <pc:docMk/>
            <pc:sldMk cId="1372101954" sldId="259"/>
            <ac:spMk id="14" creationId="{5FEC7A34-539B-4949-BC75-F49D5FFC93A2}"/>
          </ac:spMkLst>
        </pc:spChg>
        <pc:picChg chg="add mod">
          <ac:chgData name="Fadwa Shalaby" userId="62e6d88fc2faf603" providerId="LiveId" clId="{A2F128E8-0067-4A3E-A68D-9B49A861D8E8}" dt="2025-12-11T16:34:47.846" v="6" actId="26606"/>
          <ac:picMkLst>
            <pc:docMk/>
            <pc:sldMk cId="1372101954" sldId="259"/>
            <ac:picMk id="5" creationId="{1094EC78-05C5-6B5E-2CEF-2AFAB20B41DA}"/>
          </ac:picMkLst>
        </pc:picChg>
        <pc:picChg chg="add mod">
          <ac:chgData name="Fadwa Shalaby" userId="62e6d88fc2faf603" providerId="LiveId" clId="{A2F128E8-0067-4A3E-A68D-9B49A861D8E8}" dt="2025-12-11T16:34:47.846" v="6" actId="26606"/>
          <ac:picMkLst>
            <pc:docMk/>
            <pc:sldMk cId="1372101954" sldId="259"/>
            <ac:picMk id="7" creationId="{F9371925-F6F5-93B1-9A9A-95EF59B727F6}"/>
          </ac:picMkLst>
        </pc:picChg>
        <pc:cxnChg chg="add">
          <ac:chgData name="Fadwa Shalaby" userId="62e6d88fc2faf603" providerId="LiveId" clId="{A2F128E8-0067-4A3E-A68D-9B49A861D8E8}" dt="2025-12-11T16:34:47.846" v="6" actId="26606"/>
          <ac:cxnSpMkLst>
            <pc:docMk/>
            <pc:sldMk cId="1372101954" sldId="259"/>
            <ac:cxnSpMk id="16" creationId="{CA4B2C18-146D-48F9-BB98-D4E4D70A5A79}"/>
          </ac:cxnSpMkLst>
        </pc:cxnChg>
        <pc:cxnChg chg="add">
          <ac:chgData name="Fadwa Shalaby" userId="62e6d88fc2faf603" providerId="LiveId" clId="{A2F128E8-0067-4A3E-A68D-9B49A861D8E8}" dt="2025-12-11T16:34:47.846" v="6" actId="26606"/>
          <ac:cxnSpMkLst>
            <pc:docMk/>
            <pc:sldMk cId="1372101954" sldId="259"/>
            <ac:cxnSpMk id="18" creationId="{E51784B1-4DE1-43A3-95B9-A0EB6529F0B9}"/>
          </ac:cxnSpMkLst>
        </pc:cxnChg>
      </pc:sldChg>
      <pc:sldChg chg="addSp delSp modSp mod setBg">
        <pc:chgData name="Fadwa Shalaby" userId="62e6d88fc2faf603" providerId="LiveId" clId="{A2F128E8-0067-4A3E-A68D-9B49A861D8E8}" dt="2025-12-11T17:47:58.410" v="726" actId="26606"/>
        <pc:sldMkLst>
          <pc:docMk/>
          <pc:sldMk cId="2058517680" sldId="260"/>
        </pc:sldMkLst>
        <pc:spChg chg="mod">
          <ac:chgData name="Fadwa Shalaby" userId="62e6d88fc2faf603" providerId="LiveId" clId="{A2F128E8-0067-4A3E-A68D-9B49A861D8E8}" dt="2025-12-11T17:47:58.410" v="726" actId="26606"/>
          <ac:spMkLst>
            <pc:docMk/>
            <pc:sldMk cId="2058517680" sldId="260"/>
            <ac:spMk id="2" creationId="{81A531C6-13AF-DE91-AD79-213150BE1C47}"/>
          </ac:spMkLst>
        </pc:spChg>
        <pc:spChg chg="del">
          <ac:chgData name="Fadwa Shalaby" userId="62e6d88fc2faf603" providerId="LiveId" clId="{A2F128E8-0067-4A3E-A68D-9B49A861D8E8}" dt="2025-12-11T17:47:43.356" v="721" actId="931"/>
          <ac:spMkLst>
            <pc:docMk/>
            <pc:sldMk cId="2058517680" sldId="260"/>
            <ac:spMk id="3" creationId="{7456A87B-4023-A72C-3715-26A60611CB28}"/>
          </ac:spMkLst>
        </pc:spChg>
        <pc:spChg chg="add del">
          <ac:chgData name="Fadwa Shalaby" userId="62e6d88fc2faf603" providerId="LiveId" clId="{A2F128E8-0067-4A3E-A68D-9B49A861D8E8}" dt="2025-12-11T17:47:58.400" v="725" actId="26606"/>
          <ac:spMkLst>
            <pc:docMk/>
            <pc:sldMk cId="2058517680" sldId="260"/>
            <ac:spMk id="14" creationId="{33E93247-6229-44AB-A550-739E971E690B}"/>
          </ac:spMkLst>
        </pc:spChg>
        <pc:spChg chg="add">
          <ac:chgData name="Fadwa Shalaby" userId="62e6d88fc2faf603" providerId="LiveId" clId="{A2F128E8-0067-4A3E-A68D-9B49A861D8E8}" dt="2025-12-11T17:47:58.410" v="726" actId="26606"/>
          <ac:spMkLst>
            <pc:docMk/>
            <pc:sldMk cId="2058517680" sldId="260"/>
            <ac:spMk id="21" creationId="{33E93247-6229-44AB-A550-739E971E690B}"/>
          </ac:spMkLst>
        </pc:spChg>
        <pc:picChg chg="add mod">
          <ac:chgData name="Fadwa Shalaby" userId="62e6d88fc2faf603" providerId="LiveId" clId="{A2F128E8-0067-4A3E-A68D-9B49A861D8E8}" dt="2025-12-11T17:47:58.410" v="726" actId="26606"/>
          <ac:picMkLst>
            <pc:docMk/>
            <pc:sldMk cId="2058517680" sldId="260"/>
            <ac:picMk id="5" creationId="{73CC08C9-C5D0-CFF7-5FAF-C7E42A741CCC}"/>
          </ac:picMkLst>
        </pc:picChg>
        <pc:cxnChg chg="add del">
          <ac:chgData name="Fadwa Shalaby" userId="62e6d88fc2faf603" providerId="LiveId" clId="{A2F128E8-0067-4A3E-A68D-9B49A861D8E8}" dt="2025-12-11T17:47:58.400" v="725" actId="26606"/>
          <ac:cxnSpMkLst>
            <pc:docMk/>
            <pc:sldMk cId="2058517680" sldId="260"/>
            <ac:cxnSpMk id="10" creationId="{F64F9B95-9045-48D2-B9F3-2927E98F54AA}"/>
          </ac:cxnSpMkLst>
        </pc:cxnChg>
        <pc:cxnChg chg="add del">
          <ac:chgData name="Fadwa Shalaby" userId="62e6d88fc2faf603" providerId="LiveId" clId="{A2F128E8-0067-4A3E-A68D-9B49A861D8E8}" dt="2025-12-11T17:47:58.400" v="725" actId="26606"/>
          <ac:cxnSpMkLst>
            <pc:docMk/>
            <pc:sldMk cId="2058517680" sldId="260"/>
            <ac:cxnSpMk id="12" creationId="{085AA86F-6A4D-4BCB-A045-D992CDC2959B}"/>
          </ac:cxnSpMkLst>
        </pc:cxnChg>
        <pc:cxnChg chg="add del">
          <ac:chgData name="Fadwa Shalaby" userId="62e6d88fc2faf603" providerId="LiveId" clId="{A2F128E8-0067-4A3E-A68D-9B49A861D8E8}" dt="2025-12-11T17:47:58.400" v="725" actId="26606"/>
          <ac:cxnSpMkLst>
            <pc:docMk/>
            <pc:sldMk cId="2058517680" sldId="260"/>
            <ac:cxnSpMk id="16" creationId="{EE2E603F-4A95-4FE8-BB06-211DFD75DBEF}"/>
          </ac:cxnSpMkLst>
        </pc:cxnChg>
        <pc:cxnChg chg="add">
          <ac:chgData name="Fadwa Shalaby" userId="62e6d88fc2faf603" providerId="LiveId" clId="{A2F128E8-0067-4A3E-A68D-9B49A861D8E8}" dt="2025-12-11T17:47:58.410" v="726" actId="26606"/>
          <ac:cxnSpMkLst>
            <pc:docMk/>
            <pc:sldMk cId="2058517680" sldId="260"/>
            <ac:cxnSpMk id="18" creationId="{D7CC41EB-2D81-4303-9171-6401B388BA35}"/>
          </ac:cxnSpMkLst>
        </pc:cxnChg>
        <pc:cxnChg chg="add">
          <ac:chgData name="Fadwa Shalaby" userId="62e6d88fc2faf603" providerId="LiveId" clId="{A2F128E8-0067-4A3E-A68D-9B49A861D8E8}" dt="2025-12-11T17:47:58.410" v="726" actId="26606"/>
          <ac:cxnSpMkLst>
            <pc:docMk/>
            <pc:sldMk cId="2058517680" sldId="260"/>
            <ac:cxnSpMk id="19" creationId="{F64F9B95-9045-48D2-B9F3-2927E98F54AA}"/>
          </ac:cxnSpMkLst>
        </pc:cxnChg>
        <pc:cxnChg chg="add">
          <ac:chgData name="Fadwa Shalaby" userId="62e6d88fc2faf603" providerId="LiveId" clId="{A2F128E8-0067-4A3E-A68D-9B49A861D8E8}" dt="2025-12-11T17:47:58.410" v="726" actId="26606"/>
          <ac:cxnSpMkLst>
            <pc:docMk/>
            <pc:sldMk cId="2058517680" sldId="260"/>
            <ac:cxnSpMk id="20" creationId="{085AA86F-6A4D-4BCB-A045-D992CDC2959B}"/>
          </ac:cxnSpMkLst>
        </pc:cxnChg>
        <pc:cxnChg chg="add">
          <ac:chgData name="Fadwa Shalaby" userId="62e6d88fc2faf603" providerId="LiveId" clId="{A2F128E8-0067-4A3E-A68D-9B49A861D8E8}" dt="2025-12-11T17:47:58.410" v="726" actId="26606"/>
          <ac:cxnSpMkLst>
            <pc:docMk/>
            <pc:sldMk cId="2058517680" sldId="260"/>
            <ac:cxnSpMk id="22" creationId="{EE2E603F-4A95-4FE8-BB06-211DFD75DBEF}"/>
          </ac:cxnSpMkLst>
        </pc:cxnChg>
      </pc:sldChg>
      <pc:sldChg chg="addSp delSp modSp mod setBg">
        <pc:chgData name="Fadwa Shalaby" userId="62e6d88fc2faf603" providerId="LiveId" clId="{A2F128E8-0067-4A3E-A68D-9B49A861D8E8}" dt="2025-12-11T18:51:31.642" v="956" actId="20577"/>
        <pc:sldMkLst>
          <pc:docMk/>
          <pc:sldMk cId="2110366385" sldId="261"/>
        </pc:sldMkLst>
        <pc:spChg chg="mod">
          <ac:chgData name="Fadwa Shalaby" userId="62e6d88fc2faf603" providerId="LiveId" clId="{A2F128E8-0067-4A3E-A68D-9B49A861D8E8}" dt="2025-12-11T18:50:38.340" v="942" actId="26606"/>
          <ac:spMkLst>
            <pc:docMk/>
            <pc:sldMk cId="2110366385" sldId="261"/>
            <ac:spMk id="2" creationId="{2DAD2B2B-08FA-7BE9-D4FB-154FAD313B31}"/>
          </ac:spMkLst>
        </pc:spChg>
        <pc:spChg chg="del mod">
          <ac:chgData name="Fadwa Shalaby" userId="62e6d88fc2faf603" providerId="LiveId" clId="{A2F128E8-0067-4A3E-A68D-9B49A861D8E8}" dt="2025-12-11T18:50:23.270" v="941" actId="26606"/>
          <ac:spMkLst>
            <pc:docMk/>
            <pc:sldMk cId="2110366385" sldId="261"/>
            <ac:spMk id="3" creationId="{1EB6807A-6308-7E55-342F-298A552F94D5}"/>
          </ac:spMkLst>
        </pc:spChg>
        <pc:spChg chg="add">
          <ac:chgData name="Fadwa Shalaby" userId="62e6d88fc2faf603" providerId="LiveId" clId="{A2F128E8-0067-4A3E-A68D-9B49A861D8E8}" dt="2025-12-11T18:50:38.340" v="942" actId="26606"/>
          <ac:spMkLst>
            <pc:docMk/>
            <pc:sldMk cId="2110366385" sldId="261"/>
            <ac:spMk id="10" creationId="{985184E4-C93A-4E34-8365-1886AAC5DE60}"/>
          </ac:spMkLst>
        </pc:spChg>
        <pc:graphicFrameChg chg="add mod modGraphic">
          <ac:chgData name="Fadwa Shalaby" userId="62e6d88fc2faf603" providerId="LiveId" clId="{A2F128E8-0067-4A3E-A68D-9B49A861D8E8}" dt="2025-12-11T18:51:31.642" v="956" actId="20577"/>
          <ac:graphicFrameMkLst>
            <pc:docMk/>
            <pc:sldMk cId="2110366385" sldId="261"/>
            <ac:graphicFrameMk id="5" creationId="{13DFC85D-AE27-EB5A-7A78-94DD5B39258D}"/>
          </ac:graphicFrameMkLst>
        </pc:graphicFrameChg>
        <pc:cxnChg chg="add">
          <ac:chgData name="Fadwa Shalaby" userId="62e6d88fc2faf603" providerId="LiveId" clId="{A2F128E8-0067-4A3E-A68D-9B49A861D8E8}" dt="2025-12-11T18:50:38.340" v="942" actId="26606"/>
          <ac:cxnSpMkLst>
            <pc:docMk/>
            <pc:sldMk cId="2110366385" sldId="261"/>
            <ac:cxnSpMk id="12" creationId="{8AB0D40B-37F7-4F1F-B956-AFC12066ABE3}"/>
          </ac:cxnSpMkLst>
        </pc:cxnChg>
      </pc:sldChg>
      <pc:sldChg chg="modSp">
        <pc:chgData name="Fadwa Shalaby" userId="62e6d88fc2faf603" providerId="LiveId" clId="{A2F128E8-0067-4A3E-A68D-9B49A861D8E8}" dt="2025-12-11T18:54:05.368" v="958" actId="14826"/>
        <pc:sldMkLst>
          <pc:docMk/>
          <pc:sldMk cId="4144987437" sldId="262"/>
        </pc:sldMkLst>
        <pc:picChg chg="mod">
          <ac:chgData name="Fadwa Shalaby" userId="62e6d88fc2faf603" providerId="LiveId" clId="{A2F128E8-0067-4A3E-A68D-9B49A861D8E8}" dt="2025-12-11T18:54:05.368" v="958" actId="14826"/>
          <ac:picMkLst>
            <pc:docMk/>
            <pc:sldMk cId="4144987437" sldId="262"/>
            <ac:picMk id="2050" creationId="{5B9444BA-E290-B3D0-36FA-9DB268E10883}"/>
          </ac:picMkLst>
        </pc:picChg>
      </pc:sldChg>
      <pc:sldChg chg="modSp mod">
        <pc:chgData name="Fadwa Shalaby" userId="62e6d88fc2faf603" providerId="LiveId" clId="{A2F128E8-0067-4A3E-A68D-9B49A861D8E8}" dt="2025-12-11T17:36:32.072" v="717" actId="20577"/>
        <pc:sldMkLst>
          <pc:docMk/>
          <pc:sldMk cId="525356965" sldId="263"/>
        </pc:sldMkLst>
        <pc:graphicFrameChg chg="modGraphic">
          <ac:chgData name="Fadwa Shalaby" userId="62e6d88fc2faf603" providerId="LiveId" clId="{A2F128E8-0067-4A3E-A68D-9B49A861D8E8}" dt="2025-12-11T17:36:32.072" v="717" actId="20577"/>
          <ac:graphicFrameMkLst>
            <pc:docMk/>
            <pc:sldMk cId="525356965" sldId="263"/>
            <ac:graphicFrameMk id="8" creationId="{5EB2ACA8-65A9-A9D8-2A73-7BB9A2F4D8A2}"/>
          </ac:graphicFrameMkLst>
        </pc:graphicFrameChg>
      </pc:sldChg>
      <pc:sldChg chg="modSp mod">
        <pc:chgData name="Fadwa Shalaby" userId="62e6d88fc2faf603" providerId="LiveId" clId="{A2F128E8-0067-4A3E-A68D-9B49A861D8E8}" dt="2025-12-11T17:36:54.419" v="720" actId="33524"/>
        <pc:sldMkLst>
          <pc:docMk/>
          <pc:sldMk cId="1506659698" sldId="264"/>
        </pc:sldMkLst>
        <pc:spChg chg="mod">
          <ac:chgData name="Fadwa Shalaby" userId="62e6d88fc2faf603" providerId="LiveId" clId="{A2F128E8-0067-4A3E-A68D-9B49A861D8E8}" dt="2025-12-11T17:36:54.419" v="720" actId="33524"/>
          <ac:spMkLst>
            <pc:docMk/>
            <pc:sldMk cId="1506659698" sldId="264"/>
            <ac:spMk id="3" creationId="{3C721D68-7F4B-5CE3-0421-F22C9AEA6514}"/>
          </ac:spMkLst>
        </pc:spChg>
      </pc:sldChg>
      <pc:sldChg chg="modSp mod">
        <pc:chgData name="Fadwa Shalaby" userId="62e6d88fc2faf603" providerId="LiveId" clId="{A2F128E8-0067-4A3E-A68D-9B49A861D8E8}" dt="2025-12-11T18:51:51.477" v="957" actId="1076"/>
        <pc:sldMkLst>
          <pc:docMk/>
          <pc:sldMk cId="2663635211" sldId="268"/>
        </pc:sldMkLst>
        <pc:spChg chg="mod">
          <ac:chgData name="Fadwa Shalaby" userId="62e6d88fc2faf603" providerId="LiveId" clId="{A2F128E8-0067-4A3E-A68D-9B49A861D8E8}" dt="2025-12-11T18:51:51.477" v="957" actId="1076"/>
          <ac:spMkLst>
            <pc:docMk/>
            <pc:sldMk cId="2663635211" sldId="268"/>
            <ac:spMk id="7" creationId="{58E1C0BE-040B-0854-8D1A-91C7074E60D3}"/>
          </ac:spMkLst>
        </pc:spChg>
      </pc:sldChg>
      <pc:sldChg chg="addSp delSp modSp add mod">
        <pc:chgData name="Fadwa Shalaby" userId="62e6d88fc2faf603" providerId="LiveId" clId="{A2F128E8-0067-4A3E-A68D-9B49A861D8E8}" dt="2025-12-11T17:29:06.911" v="593" actId="14100"/>
        <pc:sldMkLst>
          <pc:docMk/>
          <pc:sldMk cId="1862995980" sldId="269"/>
        </pc:sldMkLst>
        <pc:spChg chg="mod">
          <ac:chgData name="Fadwa Shalaby" userId="62e6d88fc2faf603" providerId="LiveId" clId="{A2F128E8-0067-4A3E-A68D-9B49A861D8E8}" dt="2025-12-11T16:41:55.250" v="280" actId="26606"/>
          <ac:spMkLst>
            <pc:docMk/>
            <pc:sldMk cId="1862995980" sldId="269"/>
            <ac:spMk id="2" creationId="{B70B8EC1-9F38-2BD4-67DE-B738C5A739D7}"/>
          </ac:spMkLst>
        </pc:spChg>
        <pc:spChg chg="mod ord">
          <ac:chgData name="Fadwa Shalaby" userId="62e6d88fc2faf603" providerId="LiveId" clId="{A2F128E8-0067-4A3E-A68D-9B49A861D8E8}" dt="2025-12-11T17:29:06.911" v="593" actId="14100"/>
          <ac:spMkLst>
            <pc:docMk/>
            <pc:sldMk cId="1862995980" sldId="269"/>
            <ac:spMk id="11" creationId="{B0F0F6DF-0780-E247-1DB3-48E1F3AB2BC8}"/>
          </ac:spMkLst>
        </pc:spChg>
        <pc:spChg chg="add del">
          <ac:chgData name="Fadwa Shalaby" userId="62e6d88fc2faf603" providerId="LiveId" clId="{A2F128E8-0067-4A3E-A68D-9B49A861D8E8}" dt="2025-12-11T16:41:55.250" v="280" actId="26606"/>
          <ac:spMkLst>
            <pc:docMk/>
            <pc:sldMk cId="1862995980" sldId="269"/>
            <ac:spMk id="14" creationId="{471E1F95-05AA-868F-C727-9F6F1FD38F4F}"/>
          </ac:spMkLst>
        </pc:spChg>
        <pc:spChg chg="add">
          <ac:chgData name="Fadwa Shalaby" userId="62e6d88fc2faf603" providerId="LiveId" clId="{A2F128E8-0067-4A3E-A68D-9B49A861D8E8}" dt="2025-12-11T16:41:55.250" v="280" actId="26606"/>
          <ac:spMkLst>
            <pc:docMk/>
            <pc:sldMk cId="1862995980" sldId="269"/>
            <ac:spMk id="20" creationId="{660EB578-C970-4186-B93C-45851BBC6E34}"/>
          </ac:spMkLst>
        </pc:spChg>
        <pc:spChg chg="add del">
          <ac:chgData name="Fadwa Shalaby" userId="62e6d88fc2faf603" providerId="LiveId" clId="{A2F128E8-0067-4A3E-A68D-9B49A861D8E8}" dt="2025-12-11T16:40:58.914" v="269" actId="26606"/>
          <ac:spMkLst>
            <pc:docMk/>
            <pc:sldMk cId="1862995980" sldId="269"/>
            <ac:spMk id="23" creationId="{660EB578-C970-4186-B93C-45851BBC6E34}"/>
          </ac:spMkLst>
        </pc:spChg>
        <pc:picChg chg="add mod ord">
          <ac:chgData name="Fadwa Shalaby" userId="62e6d88fc2faf603" providerId="LiveId" clId="{A2F128E8-0067-4A3E-A68D-9B49A861D8E8}" dt="2025-12-11T16:42:10.819" v="282" actId="1076"/>
          <ac:picMkLst>
            <pc:docMk/>
            <pc:sldMk cId="1862995980" sldId="269"/>
            <ac:picMk id="4" creationId="{D8BA29EF-3FEE-C0D9-1465-DA84A4A1DB00}"/>
          </ac:picMkLst>
        </pc:picChg>
        <pc:picChg chg="del">
          <ac:chgData name="Fadwa Shalaby" userId="62e6d88fc2faf603" providerId="LiveId" clId="{A2F128E8-0067-4A3E-A68D-9B49A861D8E8}" dt="2025-12-11T16:40:18.956" v="256" actId="478"/>
          <ac:picMkLst>
            <pc:docMk/>
            <pc:sldMk cId="1862995980" sldId="269"/>
            <ac:picMk id="5" creationId="{3AB05487-E379-76D5-978B-FD92CD69860C}"/>
          </ac:picMkLst>
        </pc:picChg>
        <pc:picChg chg="del">
          <ac:chgData name="Fadwa Shalaby" userId="62e6d88fc2faf603" providerId="LiveId" clId="{A2F128E8-0067-4A3E-A68D-9B49A861D8E8}" dt="2025-12-11T16:40:20.122" v="257" actId="478"/>
          <ac:picMkLst>
            <pc:docMk/>
            <pc:sldMk cId="1862995980" sldId="269"/>
            <ac:picMk id="7" creationId="{A4E75089-05B0-8AB0-538B-142AF774166A}"/>
          </ac:picMkLst>
        </pc:picChg>
        <pc:picChg chg="add mod">
          <ac:chgData name="Fadwa Shalaby" userId="62e6d88fc2faf603" providerId="LiveId" clId="{A2F128E8-0067-4A3E-A68D-9B49A861D8E8}" dt="2025-12-11T16:42:38.979" v="287" actId="1076"/>
          <ac:picMkLst>
            <pc:docMk/>
            <pc:sldMk cId="1862995980" sldId="269"/>
            <ac:picMk id="8" creationId="{D5BC40D0-8DFB-3F92-F894-95FDE0156849}"/>
          </ac:picMkLst>
        </pc:picChg>
        <pc:cxnChg chg="add del">
          <ac:chgData name="Fadwa Shalaby" userId="62e6d88fc2faf603" providerId="LiveId" clId="{A2F128E8-0067-4A3E-A68D-9B49A861D8E8}" dt="2025-12-11T16:41:55.250" v="280" actId="26606"/>
          <ac:cxnSpMkLst>
            <pc:docMk/>
            <pc:sldMk cId="1862995980" sldId="269"/>
            <ac:cxnSpMk id="16" creationId="{B2C5E484-E347-9D38-842F-A90B57A66C6E}"/>
          </ac:cxnSpMkLst>
        </pc:cxnChg>
        <pc:cxnChg chg="add del">
          <ac:chgData name="Fadwa Shalaby" userId="62e6d88fc2faf603" providerId="LiveId" clId="{A2F128E8-0067-4A3E-A68D-9B49A861D8E8}" dt="2025-12-11T16:41:55.250" v="280" actId="26606"/>
          <ac:cxnSpMkLst>
            <pc:docMk/>
            <pc:sldMk cId="1862995980" sldId="269"/>
            <ac:cxnSpMk id="18" creationId="{925B1911-8E86-85CF-95FA-74E780BAA27E}"/>
          </ac:cxnSpMkLst>
        </pc:cxnChg>
        <pc:cxnChg chg="add">
          <ac:chgData name="Fadwa Shalaby" userId="62e6d88fc2faf603" providerId="LiveId" clId="{A2F128E8-0067-4A3E-A68D-9B49A861D8E8}" dt="2025-12-11T16:41:55.250" v="280" actId="26606"/>
          <ac:cxnSpMkLst>
            <pc:docMk/>
            <pc:sldMk cId="1862995980" sldId="269"/>
            <ac:cxnSpMk id="21" creationId="{D57D541F-8B1D-4D6A-969A-B9D7473AD983}"/>
          </ac:cxnSpMkLst>
        </pc:cxnChg>
        <pc:cxnChg chg="add">
          <ac:chgData name="Fadwa Shalaby" userId="62e6d88fc2faf603" providerId="LiveId" clId="{A2F128E8-0067-4A3E-A68D-9B49A861D8E8}" dt="2025-12-11T16:41:55.250" v="280" actId="26606"/>
          <ac:cxnSpMkLst>
            <pc:docMk/>
            <pc:sldMk cId="1862995980" sldId="269"/>
            <ac:cxnSpMk id="22" creationId="{E6523A9E-CB4E-4FB6-AF68-C947B5086446}"/>
          </ac:cxnSpMkLst>
        </pc:cxnChg>
        <pc:cxnChg chg="add del">
          <ac:chgData name="Fadwa Shalaby" userId="62e6d88fc2faf603" providerId="LiveId" clId="{A2F128E8-0067-4A3E-A68D-9B49A861D8E8}" dt="2025-12-11T16:40:58.914" v="269" actId="26606"/>
          <ac:cxnSpMkLst>
            <pc:docMk/>
            <pc:sldMk cId="1862995980" sldId="269"/>
            <ac:cxnSpMk id="25" creationId="{D57D541F-8B1D-4D6A-969A-B9D7473AD983}"/>
          </ac:cxnSpMkLst>
        </pc:cxnChg>
        <pc:cxnChg chg="add del">
          <ac:chgData name="Fadwa Shalaby" userId="62e6d88fc2faf603" providerId="LiveId" clId="{A2F128E8-0067-4A3E-A68D-9B49A861D8E8}" dt="2025-12-11T16:40:58.914" v="269" actId="26606"/>
          <ac:cxnSpMkLst>
            <pc:docMk/>
            <pc:sldMk cId="1862995980" sldId="269"/>
            <ac:cxnSpMk id="27" creationId="{E6523A9E-CB4E-4FB6-AF68-C947B5086446}"/>
          </ac:cxnSpMkLst>
        </pc:cxnChg>
      </pc:sldChg>
      <pc:sldChg chg="addSp delSp modSp add mod">
        <pc:chgData name="Fadwa Shalaby" userId="62e6d88fc2faf603" providerId="LiveId" clId="{A2F128E8-0067-4A3E-A68D-9B49A861D8E8}" dt="2025-12-11T17:29:41.458" v="682" actId="20577"/>
        <pc:sldMkLst>
          <pc:docMk/>
          <pc:sldMk cId="3776535828" sldId="270"/>
        </pc:sldMkLst>
        <pc:spChg chg="mod">
          <ac:chgData name="Fadwa Shalaby" userId="62e6d88fc2faf603" providerId="LiveId" clId="{A2F128E8-0067-4A3E-A68D-9B49A861D8E8}" dt="2025-12-11T16:45:11.922" v="297" actId="26606"/>
          <ac:spMkLst>
            <pc:docMk/>
            <pc:sldMk cId="3776535828" sldId="270"/>
            <ac:spMk id="2" creationId="{F7D55ED8-E92B-E529-47C8-EB4C28956E75}"/>
          </ac:spMkLst>
        </pc:spChg>
        <pc:spChg chg="mod ord">
          <ac:chgData name="Fadwa Shalaby" userId="62e6d88fc2faf603" providerId="LiveId" clId="{A2F128E8-0067-4A3E-A68D-9B49A861D8E8}" dt="2025-12-11T17:29:41.458" v="682" actId="20577"/>
          <ac:spMkLst>
            <pc:docMk/>
            <pc:sldMk cId="3776535828" sldId="270"/>
            <ac:spMk id="11" creationId="{BFEA4B62-D72F-61F7-9E5B-CB77702794AF}"/>
          </ac:spMkLst>
        </pc:spChg>
        <pc:spChg chg="del">
          <ac:chgData name="Fadwa Shalaby" userId="62e6d88fc2faf603" providerId="LiveId" clId="{A2F128E8-0067-4A3E-A68D-9B49A861D8E8}" dt="2025-12-11T16:45:11.922" v="297" actId="26606"/>
          <ac:spMkLst>
            <pc:docMk/>
            <pc:sldMk cId="3776535828" sldId="270"/>
            <ac:spMk id="20" creationId="{8170F7BB-1DBF-87B4-4284-A02153FE0EE1}"/>
          </ac:spMkLst>
        </pc:spChg>
        <pc:spChg chg="add">
          <ac:chgData name="Fadwa Shalaby" userId="62e6d88fc2faf603" providerId="LiveId" clId="{A2F128E8-0067-4A3E-A68D-9B49A861D8E8}" dt="2025-12-11T16:45:11.922" v="297" actId="26606"/>
          <ac:spMkLst>
            <pc:docMk/>
            <pc:sldMk cId="3776535828" sldId="270"/>
            <ac:spMk id="27" creationId="{5FEC7A34-539B-4949-BC75-F49D5FFC93A2}"/>
          </ac:spMkLst>
        </pc:spChg>
        <pc:picChg chg="del">
          <ac:chgData name="Fadwa Shalaby" userId="62e6d88fc2faf603" providerId="LiveId" clId="{A2F128E8-0067-4A3E-A68D-9B49A861D8E8}" dt="2025-12-11T16:44:04.952" v="289" actId="478"/>
          <ac:picMkLst>
            <pc:docMk/>
            <pc:sldMk cId="3776535828" sldId="270"/>
            <ac:picMk id="4" creationId="{65410068-2266-73A4-F9A5-58952E818029}"/>
          </ac:picMkLst>
        </pc:picChg>
        <pc:picChg chg="add mod ord">
          <ac:chgData name="Fadwa Shalaby" userId="62e6d88fc2faf603" providerId="LiveId" clId="{A2F128E8-0067-4A3E-A68D-9B49A861D8E8}" dt="2025-12-11T16:45:11.922" v="297" actId="26606"/>
          <ac:picMkLst>
            <pc:docMk/>
            <pc:sldMk cId="3776535828" sldId="270"/>
            <ac:picMk id="5" creationId="{1F3B055D-E29C-E6A1-7D24-154D3DD1B423}"/>
          </ac:picMkLst>
        </pc:picChg>
        <pc:picChg chg="add mod">
          <ac:chgData name="Fadwa Shalaby" userId="62e6d88fc2faf603" providerId="LiveId" clId="{A2F128E8-0067-4A3E-A68D-9B49A861D8E8}" dt="2025-12-11T16:45:11.922" v="297" actId="26606"/>
          <ac:picMkLst>
            <pc:docMk/>
            <pc:sldMk cId="3776535828" sldId="270"/>
            <ac:picMk id="7" creationId="{3095D226-EEE1-7890-130E-CC060385A8C2}"/>
          </ac:picMkLst>
        </pc:picChg>
        <pc:picChg chg="del">
          <ac:chgData name="Fadwa Shalaby" userId="62e6d88fc2faf603" providerId="LiveId" clId="{A2F128E8-0067-4A3E-A68D-9B49A861D8E8}" dt="2025-12-11T16:44:05.788" v="290" actId="478"/>
          <ac:picMkLst>
            <pc:docMk/>
            <pc:sldMk cId="3776535828" sldId="270"/>
            <ac:picMk id="8" creationId="{BBE76C0C-4487-01C5-A6B4-3BFFD31C4E02}"/>
          </ac:picMkLst>
        </pc:picChg>
        <pc:cxnChg chg="del">
          <ac:chgData name="Fadwa Shalaby" userId="62e6d88fc2faf603" providerId="LiveId" clId="{A2F128E8-0067-4A3E-A68D-9B49A861D8E8}" dt="2025-12-11T16:45:11.922" v="297" actId="26606"/>
          <ac:cxnSpMkLst>
            <pc:docMk/>
            <pc:sldMk cId="3776535828" sldId="270"/>
            <ac:cxnSpMk id="21" creationId="{9E9D312D-922B-96A0-BA75-8AF82DBDD1C2}"/>
          </ac:cxnSpMkLst>
        </pc:cxnChg>
        <pc:cxnChg chg="del">
          <ac:chgData name="Fadwa Shalaby" userId="62e6d88fc2faf603" providerId="LiveId" clId="{A2F128E8-0067-4A3E-A68D-9B49A861D8E8}" dt="2025-12-11T16:45:11.922" v="297" actId="26606"/>
          <ac:cxnSpMkLst>
            <pc:docMk/>
            <pc:sldMk cId="3776535828" sldId="270"/>
            <ac:cxnSpMk id="22" creationId="{9C5086E6-105E-7379-EA43-8C285109EF59}"/>
          </ac:cxnSpMkLst>
        </pc:cxnChg>
        <pc:cxnChg chg="add">
          <ac:chgData name="Fadwa Shalaby" userId="62e6d88fc2faf603" providerId="LiveId" clId="{A2F128E8-0067-4A3E-A68D-9B49A861D8E8}" dt="2025-12-11T16:45:11.922" v="297" actId="26606"/>
          <ac:cxnSpMkLst>
            <pc:docMk/>
            <pc:sldMk cId="3776535828" sldId="270"/>
            <ac:cxnSpMk id="29" creationId="{CA4B2C18-146D-48F9-BB98-D4E4D70A5A79}"/>
          </ac:cxnSpMkLst>
        </pc:cxnChg>
        <pc:cxnChg chg="add">
          <ac:chgData name="Fadwa Shalaby" userId="62e6d88fc2faf603" providerId="LiveId" clId="{A2F128E8-0067-4A3E-A68D-9B49A861D8E8}" dt="2025-12-11T16:45:11.922" v="297" actId="26606"/>
          <ac:cxnSpMkLst>
            <pc:docMk/>
            <pc:sldMk cId="3776535828" sldId="270"/>
            <ac:cxnSpMk id="31" creationId="{E51784B1-4DE1-43A3-95B9-A0EB6529F0B9}"/>
          </ac:cxnSpMkLst>
        </pc:cxnChg>
      </pc:sldChg>
      <pc:sldChg chg="addSp delSp modSp new mod setBg">
        <pc:chgData name="Fadwa Shalaby" userId="62e6d88fc2faf603" providerId="LiveId" clId="{A2F128E8-0067-4A3E-A68D-9B49A861D8E8}" dt="2025-12-11T17:51:44.023" v="742" actId="26606"/>
        <pc:sldMkLst>
          <pc:docMk/>
          <pc:sldMk cId="1863310679" sldId="271"/>
        </pc:sldMkLst>
        <pc:spChg chg="mod">
          <ac:chgData name="Fadwa Shalaby" userId="62e6d88fc2faf603" providerId="LiveId" clId="{A2F128E8-0067-4A3E-A68D-9B49A861D8E8}" dt="2025-12-11T17:51:44.023" v="742" actId="26606"/>
          <ac:spMkLst>
            <pc:docMk/>
            <pc:sldMk cId="1863310679" sldId="271"/>
            <ac:spMk id="2" creationId="{30F80BC4-602E-124A-9A33-57966567BF15}"/>
          </ac:spMkLst>
        </pc:spChg>
        <pc:spChg chg="del">
          <ac:chgData name="Fadwa Shalaby" userId="62e6d88fc2faf603" providerId="LiveId" clId="{A2F128E8-0067-4A3E-A68D-9B49A861D8E8}" dt="2025-12-11T17:51:36.017" v="739" actId="931"/>
          <ac:spMkLst>
            <pc:docMk/>
            <pc:sldMk cId="1863310679" sldId="271"/>
            <ac:spMk id="3" creationId="{8921BF08-0575-BA0D-EE19-007F8D48DCE5}"/>
          </ac:spMkLst>
        </pc:spChg>
        <pc:spChg chg="add">
          <ac:chgData name="Fadwa Shalaby" userId="62e6d88fc2faf603" providerId="LiveId" clId="{A2F128E8-0067-4A3E-A68D-9B49A861D8E8}" dt="2025-12-11T17:51:44.023" v="742" actId="26606"/>
          <ac:spMkLst>
            <pc:docMk/>
            <pc:sldMk cId="1863310679" sldId="271"/>
            <ac:spMk id="14" creationId="{33E93247-6229-44AB-A550-739E971E690B}"/>
          </ac:spMkLst>
        </pc:spChg>
        <pc:picChg chg="add mod">
          <ac:chgData name="Fadwa Shalaby" userId="62e6d88fc2faf603" providerId="LiveId" clId="{A2F128E8-0067-4A3E-A68D-9B49A861D8E8}" dt="2025-12-11T17:51:44.023" v="742" actId="26606"/>
          <ac:picMkLst>
            <pc:docMk/>
            <pc:sldMk cId="1863310679" sldId="271"/>
            <ac:picMk id="5" creationId="{3A5A9F69-726E-DA0E-A00E-A83245911166}"/>
          </ac:picMkLst>
        </pc:picChg>
        <pc:cxnChg chg="add">
          <ac:chgData name="Fadwa Shalaby" userId="62e6d88fc2faf603" providerId="LiveId" clId="{A2F128E8-0067-4A3E-A68D-9B49A861D8E8}" dt="2025-12-11T17:51:44.023" v="742" actId="26606"/>
          <ac:cxnSpMkLst>
            <pc:docMk/>
            <pc:sldMk cId="1863310679" sldId="271"/>
            <ac:cxnSpMk id="10" creationId="{F64F9B95-9045-48D2-B9F3-2927E98F54AA}"/>
          </ac:cxnSpMkLst>
        </pc:cxnChg>
        <pc:cxnChg chg="add">
          <ac:chgData name="Fadwa Shalaby" userId="62e6d88fc2faf603" providerId="LiveId" clId="{A2F128E8-0067-4A3E-A68D-9B49A861D8E8}" dt="2025-12-11T17:51:44.023" v="742" actId="26606"/>
          <ac:cxnSpMkLst>
            <pc:docMk/>
            <pc:sldMk cId="1863310679" sldId="271"/>
            <ac:cxnSpMk id="12" creationId="{085AA86F-6A4D-4BCB-A045-D992CDC2959B}"/>
          </ac:cxnSpMkLst>
        </pc:cxnChg>
        <pc:cxnChg chg="add">
          <ac:chgData name="Fadwa Shalaby" userId="62e6d88fc2faf603" providerId="LiveId" clId="{A2F128E8-0067-4A3E-A68D-9B49A861D8E8}" dt="2025-12-11T17:51:44.023" v="742" actId="26606"/>
          <ac:cxnSpMkLst>
            <pc:docMk/>
            <pc:sldMk cId="1863310679" sldId="271"/>
            <ac:cxnSpMk id="16" creationId="{EE2E603F-4A95-4FE8-BB06-211DFD75DBEF}"/>
          </ac:cxnSpMkLst>
        </pc:cxnChg>
        <pc:cxnChg chg="add">
          <ac:chgData name="Fadwa Shalaby" userId="62e6d88fc2faf603" providerId="LiveId" clId="{A2F128E8-0067-4A3E-A68D-9B49A861D8E8}" dt="2025-12-11T17:51:44.023" v="742" actId="26606"/>
          <ac:cxnSpMkLst>
            <pc:docMk/>
            <pc:sldMk cId="1863310679" sldId="271"/>
            <ac:cxnSpMk id="18" creationId="{D7CC41EB-2D81-4303-9171-6401B388BA35}"/>
          </ac:cxnSpMkLst>
        </pc:cxnChg>
      </pc:sldChg>
      <pc:sldChg chg="addSp delSp modSp new mod setBg">
        <pc:chgData name="Fadwa Shalaby" userId="62e6d88fc2faf603" providerId="LiveId" clId="{A2F128E8-0067-4A3E-A68D-9B49A861D8E8}" dt="2025-12-11T18:16:07.169" v="803"/>
        <pc:sldMkLst>
          <pc:docMk/>
          <pc:sldMk cId="2331027469" sldId="272"/>
        </pc:sldMkLst>
        <pc:spChg chg="mod">
          <ac:chgData name="Fadwa Shalaby" userId="62e6d88fc2faf603" providerId="LiveId" clId="{A2F128E8-0067-4A3E-A68D-9B49A861D8E8}" dt="2025-12-11T18:16:07.169" v="803"/>
          <ac:spMkLst>
            <pc:docMk/>
            <pc:sldMk cId="2331027469" sldId="272"/>
            <ac:spMk id="2" creationId="{F6480EAB-E9AE-6F56-4E42-5EAEBDD0555C}"/>
          </ac:spMkLst>
        </pc:spChg>
        <pc:spChg chg="del">
          <ac:chgData name="Fadwa Shalaby" userId="62e6d88fc2faf603" providerId="LiveId" clId="{A2F128E8-0067-4A3E-A68D-9B49A861D8E8}" dt="2025-12-11T18:15:38.136" v="784" actId="931"/>
          <ac:spMkLst>
            <pc:docMk/>
            <pc:sldMk cId="2331027469" sldId="272"/>
            <ac:spMk id="3" creationId="{8B0A26C1-0674-AC88-DCE8-3912AB79FC7C}"/>
          </ac:spMkLst>
        </pc:spChg>
        <pc:spChg chg="add del">
          <ac:chgData name="Fadwa Shalaby" userId="62e6d88fc2faf603" providerId="LiveId" clId="{A2F128E8-0067-4A3E-A68D-9B49A861D8E8}" dt="2025-12-11T18:15:45.414" v="788" actId="26606"/>
          <ac:spMkLst>
            <pc:docMk/>
            <pc:sldMk cId="2331027469" sldId="272"/>
            <ac:spMk id="9" creationId="{81CD0C5E-08DE-2DEA-54ED-286955BFF019}"/>
          </ac:spMkLst>
        </pc:spChg>
        <pc:spChg chg="add del">
          <ac:chgData name="Fadwa Shalaby" userId="62e6d88fc2faf603" providerId="LiveId" clId="{A2F128E8-0067-4A3E-A68D-9B49A861D8E8}" dt="2025-12-11T18:15:45.414" v="788" actId="26606"/>
          <ac:spMkLst>
            <pc:docMk/>
            <pc:sldMk cId="2331027469" sldId="272"/>
            <ac:spMk id="12" creationId="{E49D7415-2F11-44C2-B6AA-13A25B6814B9}"/>
          </ac:spMkLst>
        </pc:spChg>
        <pc:spChg chg="add">
          <ac:chgData name="Fadwa Shalaby" userId="62e6d88fc2faf603" providerId="LiveId" clId="{A2F128E8-0067-4A3E-A68D-9B49A861D8E8}" dt="2025-12-11T18:15:45.428" v="789" actId="26606"/>
          <ac:spMkLst>
            <pc:docMk/>
            <pc:sldMk cId="2331027469" sldId="272"/>
            <ac:spMk id="20" creationId="{33E93247-6229-44AB-A550-739E971E690B}"/>
          </ac:spMkLst>
        </pc:spChg>
        <pc:picChg chg="add mod">
          <ac:chgData name="Fadwa Shalaby" userId="62e6d88fc2faf603" providerId="LiveId" clId="{A2F128E8-0067-4A3E-A68D-9B49A861D8E8}" dt="2025-12-11T18:15:45.428" v="789" actId="26606"/>
          <ac:picMkLst>
            <pc:docMk/>
            <pc:sldMk cId="2331027469" sldId="272"/>
            <ac:picMk id="5" creationId="{DA0FECE1-814E-FDD5-4547-E5F3D857DBBF}"/>
          </ac:picMkLst>
        </pc:picChg>
        <pc:cxnChg chg="add">
          <ac:chgData name="Fadwa Shalaby" userId="62e6d88fc2faf603" providerId="LiveId" clId="{A2F128E8-0067-4A3E-A68D-9B49A861D8E8}" dt="2025-12-11T18:15:45.428" v="789" actId="26606"/>
          <ac:cxnSpMkLst>
            <pc:docMk/>
            <pc:sldMk cId="2331027469" sldId="272"/>
            <ac:cxnSpMk id="10" creationId="{F64F9B95-9045-48D2-B9F3-2927E98F54AA}"/>
          </ac:cxnSpMkLst>
        </pc:cxnChg>
        <pc:cxnChg chg="add del">
          <ac:chgData name="Fadwa Shalaby" userId="62e6d88fc2faf603" providerId="LiveId" clId="{A2F128E8-0067-4A3E-A68D-9B49A861D8E8}" dt="2025-12-11T18:15:45.414" v="788" actId="26606"/>
          <ac:cxnSpMkLst>
            <pc:docMk/>
            <pc:sldMk cId="2331027469" sldId="272"/>
            <ac:cxnSpMk id="14" creationId="{511FC409-B3C2-4F68-865C-C5333D6F2710}"/>
          </ac:cxnSpMkLst>
        </pc:cxnChg>
        <pc:cxnChg chg="add del">
          <ac:chgData name="Fadwa Shalaby" userId="62e6d88fc2faf603" providerId="LiveId" clId="{A2F128E8-0067-4A3E-A68D-9B49A861D8E8}" dt="2025-12-11T18:15:45.414" v="788" actId="26606"/>
          <ac:cxnSpMkLst>
            <pc:docMk/>
            <pc:sldMk cId="2331027469" sldId="272"/>
            <ac:cxnSpMk id="16" creationId="{B810270D-76A7-44B3-9746-7EDF5788602E}"/>
          </ac:cxnSpMkLst>
        </pc:cxnChg>
        <pc:cxnChg chg="add">
          <ac:chgData name="Fadwa Shalaby" userId="62e6d88fc2faf603" providerId="LiveId" clId="{A2F128E8-0067-4A3E-A68D-9B49A861D8E8}" dt="2025-12-11T18:15:45.428" v="789" actId="26606"/>
          <ac:cxnSpMkLst>
            <pc:docMk/>
            <pc:sldMk cId="2331027469" sldId="272"/>
            <ac:cxnSpMk id="18" creationId="{D7CC41EB-2D81-4303-9171-6401B388BA35}"/>
          </ac:cxnSpMkLst>
        </pc:cxnChg>
        <pc:cxnChg chg="add">
          <ac:chgData name="Fadwa Shalaby" userId="62e6d88fc2faf603" providerId="LiveId" clId="{A2F128E8-0067-4A3E-A68D-9B49A861D8E8}" dt="2025-12-11T18:15:45.428" v="789" actId="26606"/>
          <ac:cxnSpMkLst>
            <pc:docMk/>
            <pc:sldMk cId="2331027469" sldId="272"/>
            <ac:cxnSpMk id="19" creationId="{085AA86F-6A4D-4BCB-A045-D992CDC2959B}"/>
          </ac:cxnSpMkLst>
        </pc:cxnChg>
        <pc:cxnChg chg="add">
          <ac:chgData name="Fadwa Shalaby" userId="62e6d88fc2faf603" providerId="LiveId" clId="{A2F128E8-0067-4A3E-A68D-9B49A861D8E8}" dt="2025-12-11T18:15:45.428" v="789" actId="26606"/>
          <ac:cxnSpMkLst>
            <pc:docMk/>
            <pc:sldMk cId="2331027469" sldId="272"/>
            <ac:cxnSpMk id="21" creationId="{EE2E603F-4A95-4FE8-BB06-211DFD75DBEF}"/>
          </ac:cxnSpMkLst>
        </pc:cxnChg>
      </pc:sldChg>
      <pc:sldChg chg="addSp delSp modSp new mod setBg">
        <pc:chgData name="Fadwa Shalaby" userId="62e6d88fc2faf603" providerId="LiveId" clId="{A2F128E8-0067-4A3E-A68D-9B49A861D8E8}" dt="2025-12-11T17:57:10.822" v="783" actId="26606"/>
        <pc:sldMkLst>
          <pc:docMk/>
          <pc:sldMk cId="1075891116" sldId="273"/>
        </pc:sldMkLst>
        <pc:spChg chg="mod">
          <ac:chgData name="Fadwa Shalaby" userId="62e6d88fc2faf603" providerId="LiveId" clId="{A2F128E8-0067-4A3E-A68D-9B49A861D8E8}" dt="2025-12-11T17:57:10.822" v="783" actId="26606"/>
          <ac:spMkLst>
            <pc:docMk/>
            <pc:sldMk cId="1075891116" sldId="273"/>
            <ac:spMk id="2" creationId="{4B6E9FF9-FCE7-58B7-C73A-69EC0F6688AA}"/>
          </ac:spMkLst>
        </pc:spChg>
        <pc:spChg chg="del">
          <ac:chgData name="Fadwa Shalaby" userId="62e6d88fc2faf603" providerId="LiveId" clId="{A2F128E8-0067-4A3E-A68D-9B49A861D8E8}" dt="2025-12-11T17:57:08.080" v="780" actId="931"/>
          <ac:spMkLst>
            <pc:docMk/>
            <pc:sldMk cId="1075891116" sldId="273"/>
            <ac:spMk id="3" creationId="{639AF69E-22EA-1E68-4C5F-ED071D9A0117}"/>
          </ac:spMkLst>
        </pc:spChg>
        <pc:spChg chg="add">
          <ac:chgData name="Fadwa Shalaby" userId="62e6d88fc2faf603" providerId="LiveId" clId="{A2F128E8-0067-4A3E-A68D-9B49A861D8E8}" dt="2025-12-11T17:57:10.822" v="783" actId="26606"/>
          <ac:spMkLst>
            <pc:docMk/>
            <pc:sldMk cId="1075891116" sldId="273"/>
            <ac:spMk id="14" creationId="{33E93247-6229-44AB-A550-739E971E690B}"/>
          </ac:spMkLst>
        </pc:spChg>
        <pc:picChg chg="add mod">
          <ac:chgData name="Fadwa Shalaby" userId="62e6d88fc2faf603" providerId="LiveId" clId="{A2F128E8-0067-4A3E-A68D-9B49A861D8E8}" dt="2025-12-11T17:57:10.822" v="783" actId="26606"/>
          <ac:picMkLst>
            <pc:docMk/>
            <pc:sldMk cId="1075891116" sldId="273"/>
            <ac:picMk id="5" creationId="{4ECA0130-E9A8-BF51-FDEA-DA1D9A553930}"/>
          </ac:picMkLst>
        </pc:picChg>
        <pc:cxnChg chg="add">
          <ac:chgData name="Fadwa Shalaby" userId="62e6d88fc2faf603" providerId="LiveId" clId="{A2F128E8-0067-4A3E-A68D-9B49A861D8E8}" dt="2025-12-11T17:57:10.822" v="783" actId="26606"/>
          <ac:cxnSpMkLst>
            <pc:docMk/>
            <pc:sldMk cId="1075891116" sldId="273"/>
            <ac:cxnSpMk id="10" creationId="{F64F9B95-9045-48D2-B9F3-2927E98F54AA}"/>
          </ac:cxnSpMkLst>
        </pc:cxnChg>
        <pc:cxnChg chg="add">
          <ac:chgData name="Fadwa Shalaby" userId="62e6d88fc2faf603" providerId="LiveId" clId="{A2F128E8-0067-4A3E-A68D-9B49A861D8E8}" dt="2025-12-11T17:57:10.822" v="783" actId="26606"/>
          <ac:cxnSpMkLst>
            <pc:docMk/>
            <pc:sldMk cId="1075891116" sldId="273"/>
            <ac:cxnSpMk id="12" creationId="{085AA86F-6A4D-4BCB-A045-D992CDC2959B}"/>
          </ac:cxnSpMkLst>
        </pc:cxnChg>
        <pc:cxnChg chg="add">
          <ac:chgData name="Fadwa Shalaby" userId="62e6d88fc2faf603" providerId="LiveId" clId="{A2F128E8-0067-4A3E-A68D-9B49A861D8E8}" dt="2025-12-11T17:57:10.822" v="783" actId="26606"/>
          <ac:cxnSpMkLst>
            <pc:docMk/>
            <pc:sldMk cId="1075891116" sldId="273"/>
            <ac:cxnSpMk id="16" creationId="{EE2E603F-4A95-4FE8-BB06-211DFD75DBEF}"/>
          </ac:cxnSpMkLst>
        </pc:cxnChg>
        <pc:cxnChg chg="add">
          <ac:chgData name="Fadwa Shalaby" userId="62e6d88fc2faf603" providerId="LiveId" clId="{A2F128E8-0067-4A3E-A68D-9B49A861D8E8}" dt="2025-12-11T17:57:10.822" v="783" actId="26606"/>
          <ac:cxnSpMkLst>
            <pc:docMk/>
            <pc:sldMk cId="1075891116" sldId="273"/>
            <ac:cxnSpMk id="18" creationId="{D7CC41EB-2D81-4303-9171-6401B388BA35}"/>
          </ac:cxnSpMkLst>
        </pc:cxnChg>
      </pc:sldChg>
      <pc:sldChg chg="modSp add mod">
        <pc:chgData name="Fadwa Shalaby" userId="62e6d88fc2faf603" providerId="LiveId" clId="{A2F128E8-0067-4A3E-A68D-9B49A861D8E8}" dt="2025-12-11T18:16:41.780" v="815" actId="14826"/>
        <pc:sldMkLst>
          <pc:docMk/>
          <pc:sldMk cId="42278069" sldId="274"/>
        </pc:sldMkLst>
        <pc:spChg chg="mod">
          <ac:chgData name="Fadwa Shalaby" userId="62e6d88fc2faf603" providerId="LiveId" clId="{A2F128E8-0067-4A3E-A68D-9B49A861D8E8}" dt="2025-12-11T18:16:27.442" v="814" actId="20577"/>
          <ac:spMkLst>
            <pc:docMk/>
            <pc:sldMk cId="42278069" sldId="274"/>
            <ac:spMk id="2" creationId="{6E93A1E9-09DF-0837-2DC5-96C50117052C}"/>
          </ac:spMkLst>
        </pc:spChg>
        <pc:picChg chg="mod">
          <ac:chgData name="Fadwa Shalaby" userId="62e6d88fc2faf603" providerId="LiveId" clId="{A2F128E8-0067-4A3E-A68D-9B49A861D8E8}" dt="2025-12-11T18:16:41.780" v="815" actId="14826"/>
          <ac:picMkLst>
            <pc:docMk/>
            <pc:sldMk cId="42278069" sldId="274"/>
            <ac:picMk id="5" creationId="{CB343EFF-866C-57FE-F293-C173797605B8}"/>
          </ac:picMkLst>
        </pc:picChg>
      </pc:sldChg>
      <pc:sldChg chg="new del">
        <pc:chgData name="Fadwa Shalaby" userId="62e6d88fc2faf603" providerId="LiveId" clId="{A2F128E8-0067-4A3E-A68D-9B49A861D8E8}" dt="2025-12-11T18:16:13.498" v="804" actId="2696"/>
        <pc:sldMkLst>
          <pc:docMk/>
          <pc:sldMk cId="322373696" sldId="274"/>
        </pc:sldMkLst>
      </pc:sldChg>
      <pc:sldChg chg="modSp add mod">
        <pc:chgData name="Fadwa Shalaby" userId="62e6d88fc2faf603" providerId="LiveId" clId="{A2F128E8-0067-4A3E-A68D-9B49A861D8E8}" dt="2025-12-11T18:17:03.931" v="824" actId="14826"/>
        <pc:sldMkLst>
          <pc:docMk/>
          <pc:sldMk cId="316849653" sldId="275"/>
        </pc:sldMkLst>
        <pc:spChg chg="mod">
          <ac:chgData name="Fadwa Shalaby" userId="62e6d88fc2faf603" providerId="LiveId" clId="{A2F128E8-0067-4A3E-A68D-9B49A861D8E8}" dt="2025-12-11T18:16:55.794" v="823" actId="20577"/>
          <ac:spMkLst>
            <pc:docMk/>
            <pc:sldMk cId="316849653" sldId="275"/>
            <ac:spMk id="2" creationId="{E3C1324B-8400-A0A2-16FA-A6665C3F2C19}"/>
          </ac:spMkLst>
        </pc:spChg>
        <pc:picChg chg="mod">
          <ac:chgData name="Fadwa Shalaby" userId="62e6d88fc2faf603" providerId="LiveId" clId="{A2F128E8-0067-4A3E-A68D-9B49A861D8E8}" dt="2025-12-11T18:17:03.931" v="824" actId="14826"/>
          <ac:picMkLst>
            <pc:docMk/>
            <pc:sldMk cId="316849653" sldId="275"/>
            <ac:picMk id="5" creationId="{DFB99489-70D4-E3BD-52FE-3B4A2555656C}"/>
          </ac:picMkLst>
        </pc:picChg>
      </pc:sldChg>
      <pc:sldChg chg="modSp add mod">
        <pc:chgData name="Fadwa Shalaby" userId="62e6d88fc2faf603" providerId="LiveId" clId="{A2F128E8-0067-4A3E-A68D-9B49A861D8E8}" dt="2025-12-11T18:17:28.534" v="831" actId="14826"/>
        <pc:sldMkLst>
          <pc:docMk/>
          <pc:sldMk cId="2613672482" sldId="276"/>
        </pc:sldMkLst>
        <pc:spChg chg="mod">
          <ac:chgData name="Fadwa Shalaby" userId="62e6d88fc2faf603" providerId="LiveId" clId="{A2F128E8-0067-4A3E-A68D-9B49A861D8E8}" dt="2025-12-11T18:17:14.710" v="830" actId="20577"/>
          <ac:spMkLst>
            <pc:docMk/>
            <pc:sldMk cId="2613672482" sldId="276"/>
            <ac:spMk id="2" creationId="{35F95BD5-D146-D30A-C6E8-5F92E3BFC8D3}"/>
          </ac:spMkLst>
        </pc:spChg>
        <pc:picChg chg="mod">
          <ac:chgData name="Fadwa Shalaby" userId="62e6d88fc2faf603" providerId="LiveId" clId="{A2F128E8-0067-4A3E-A68D-9B49A861D8E8}" dt="2025-12-11T18:17:28.534" v="831" actId="14826"/>
          <ac:picMkLst>
            <pc:docMk/>
            <pc:sldMk cId="2613672482" sldId="276"/>
            <ac:picMk id="5" creationId="{3112185A-B6DC-02E1-83E6-6419E3EC82E4}"/>
          </ac:picMkLst>
        </pc:picChg>
      </pc:sldChg>
      <pc:sldChg chg="addSp delSp modSp add mod">
        <pc:chgData name="Fadwa Shalaby" userId="62e6d88fc2faf603" providerId="LiveId" clId="{A2F128E8-0067-4A3E-A68D-9B49A861D8E8}" dt="2025-12-11T18:18:20.817" v="859" actId="14100"/>
        <pc:sldMkLst>
          <pc:docMk/>
          <pc:sldMk cId="1835310716" sldId="277"/>
        </pc:sldMkLst>
        <pc:spChg chg="mod">
          <ac:chgData name="Fadwa Shalaby" userId="62e6d88fc2faf603" providerId="LiveId" clId="{A2F128E8-0067-4A3E-A68D-9B49A861D8E8}" dt="2025-12-11T18:18:20.817" v="859" actId="14100"/>
          <ac:spMkLst>
            <pc:docMk/>
            <pc:sldMk cId="1835310716" sldId="277"/>
            <ac:spMk id="2" creationId="{643C00C7-AB9C-87C9-967D-0085E7DE264A}"/>
          </ac:spMkLst>
        </pc:spChg>
        <pc:spChg chg="add del">
          <ac:chgData name="Fadwa Shalaby" userId="62e6d88fc2faf603" providerId="LiveId" clId="{A2F128E8-0067-4A3E-A68D-9B49A861D8E8}" dt="2025-12-11T18:18:15.926" v="858" actId="26606"/>
          <ac:spMkLst>
            <pc:docMk/>
            <pc:sldMk cId="1835310716" sldId="277"/>
            <ac:spMk id="20" creationId="{F1A769D8-705E-BD46-5834-376A786E0CC2}"/>
          </ac:spMkLst>
        </pc:spChg>
        <pc:spChg chg="add del">
          <ac:chgData name="Fadwa Shalaby" userId="62e6d88fc2faf603" providerId="LiveId" clId="{A2F128E8-0067-4A3E-A68D-9B49A861D8E8}" dt="2025-12-11T18:18:15.926" v="858" actId="26606"/>
          <ac:spMkLst>
            <pc:docMk/>
            <pc:sldMk cId="1835310716" sldId="277"/>
            <ac:spMk id="25" creationId="{356F14E8-3905-97A0-5DA0-0E7FE5298BAE}"/>
          </ac:spMkLst>
        </pc:spChg>
        <pc:spChg chg="add del">
          <ac:chgData name="Fadwa Shalaby" userId="62e6d88fc2faf603" providerId="LiveId" clId="{A2F128E8-0067-4A3E-A68D-9B49A861D8E8}" dt="2025-12-11T18:18:15.926" v="858" actId="26606"/>
          <ac:spMkLst>
            <pc:docMk/>
            <pc:sldMk cId="1835310716" sldId="277"/>
            <ac:spMk id="28" creationId="{E49D7415-2F11-44C2-B6AA-13A25B6814B9}"/>
          </ac:spMkLst>
        </pc:spChg>
        <pc:picChg chg="mod">
          <ac:chgData name="Fadwa Shalaby" userId="62e6d88fc2faf603" providerId="LiveId" clId="{A2F128E8-0067-4A3E-A68D-9B49A861D8E8}" dt="2025-12-11T18:18:15.926" v="858" actId="26606"/>
          <ac:picMkLst>
            <pc:docMk/>
            <pc:sldMk cId="1835310716" sldId="277"/>
            <ac:picMk id="5" creationId="{858BA97C-77A9-7AD4-C39D-CE1B55FEF245}"/>
          </ac:picMkLst>
        </pc:picChg>
        <pc:cxnChg chg="add del">
          <ac:chgData name="Fadwa Shalaby" userId="62e6d88fc2faf603" providerId="LiveId" clId="{A2F128E8-0067-4A3E-A68D-9B49A861D8E8}" dt="2025-12-11T18:18:15.926" v="858" actId="26606"/>
          <ac:cxnSpMkLst>
            <pc:docMk/>
            <pc:sldMk cId="1835310716" sldId="277"/>
            <ac:cxnSpMk id="10" creationId="{5A31AEAC-D7F5-6687-AA1E-958F5AB34BF1}"/>
          </ac:cxnSpMkLst>
        </pc:cxnChg>
        <pc:cxnChg chg="add del">
          <ac:chgData name="Fadwa Shalaby" userId="62e6d88fc2faf603" providerId="LiveId" clId="{A2F128E8-0067-4A3E-A68D-9B49A861D8E8}" dt="2025-12-11T18:18:15.926" v="858" actId="26606"/>
          <ac:cxnSpMkLst>
            <pc:docMk/>
            <pc:sldMk cId="1835310716" sldId="277"/>
            <ac:cxnSpMk id="18" creationId="{AF02BEF3-7F55-5478-9874-5A402FB0BDA6}"/>
          </ac:cxnSpMkLst>
        </pc:cxnChg>
        <pc:cxnChg chg="add del">
          <ac:chgData name="Fadwa Shalaby" userId="62e6d88fc2faf603" providerId="LiveId" clId="{A2F128E8-0067-4A3E-A68D-9B49A861D8E8}" dt="2025-12-11T18:18:15.926" v="858" actId="26606"/>
          <ac:cxnSpMkLst>
            <pc:docMk/>
            <pc:sldMk cId="1835310716" sldId="277"/>
            <ac:cxnSpMk id="19" creationId="{DB502F0F-767B-D4FC-1167-364FCC08294B}"/>
          </ac:cxnSpMkLst>
        </pc:cxnChg>
        <pc:cxnChg chg="add del">
          <ac:chgData name="Fadwa Shalaby" userId="62e6d88fc2faf603" providerId="LiveId" clId="{A2F128E8-0067-4A3E-A68D-9B49A861D8E8}" dt="2025-12-11T18:18:15.926" v="858" actId="26606"/>
          <ac:cxnSpMkLst>
            <pc:docMk/>
            <pc:sldMk cId="1835310716" sldId="277"/>
            <ac:cxnSpMk id="21" creationId="{E2312E0E-79DD-F5DD-ABF7-6157494FB263}"/>
          </ac:cxnSpMkLst>
        </pc:cxnChg>
        <pc:cxnChg chg="add del">
          <ac:chgData name="Fadwa Shalaby" userId="62e6d88fc2faf603" providerId="LiveId" clId="{A2F128E8-0067-4A3E-A68D-9B49A861D8E8}" dt="2025-12-11T18:18:15.926" v="858" actId="26606"/>
          <ac:cxnSpMkLst>
            <pc:docMk/>
            <pc:sldMk cId="1835310716" sldId="277"/>
            <ac:cxnSpMk id="30" creationId="{511FC409-B3C2-4F68-865C-C5333D6F2710}"/>
          </ac:cxnSpMkLst>
        </pc:cxnChg>
      </pc:sldChg>
      <pc:sldChg chg="addSp delSp modSp new mod setBg modAnim">
        <pc:chgData name="Fadwa Shalaby" userId="62e6d88fc2faf603" providerId="LiveId" clId="{A2F128E8-0067-4A3E-A68D-9B49A861D8E8}" dt="2025-12-11T18:44:03.075" v="874" actId="14100"/>
        <pc:sldMkLst>
          <pc:docMk/>
          <pc:sldMk cId="2911070823" sldId="278"/>
        </pc:sldMkLst>
        <pc:spChg chg="mod">
          <ac:chgData name="Fadwa Shalaby" userId="62e6d88fc2faf603" providerId="LiveId" clId="{A2F128E8-0067-4A3E-A68D-9B49A861D8E8}" dt="2025-12-11T18:43:37.437" v="870" actId="26606"/>
          <ac:spMkLst>
            <pc:docMk/>
            <pc:sldMk cId="2911070823" sldId="278"/>
            <ac:spMk id="2" creationId="{FE2065AD-065B-CCDD-F7EA-4C73FEF310D0}"/>
          </ac:spMkLst>
        </pc:spChg>
        <pc:spChg chg="del">
          <ac:chgData name="Fadwa Shalaby" userId="62e6d88fc2faf603" providerId="LiveId" clId="{A2F128E8-0067-4A3E-A68D-9B49A861D8E8}" dt="2025-12-11T18:43:33.576" v="869"/>
          <ac:spMkLst>
            <pc:docMk/>
            <pc:sldMk cId="2911070823" sldId="278"/>
            <ac:spMk id="3" creationId="{8B611D0A-A1E7-ED70-06FE-3C56DA3E60A6}"/>
          </ac:spMkLst>
        </pc:spChg>
        <pc:spChg chg="add">
          <ac:chgData name="Fadwa Shalaby" userId="62e6d88fc2faf603" providerId="LiveId" clId="{A2F128E8-0067-4A3E-A68D-9B49A861D8E8}" dt="2025-12-11T18:43:37.437" v="870" actId="26606"/>
          <ac:spMkLst>
            <pc:docMk/>
            <pc:sldMk cId="2911070823" sldId="278"/>
            <ac:spMk id="13" creationId="{33E93247-6229-44AB-A550-739E971E690B}"/>
          </ac:spMkLst>
        </pc:spChg>
        <pc:picChg chg="add mod">
          <ac:chgData name="Fadwa Shalaby" userId="62e6d88fc2faf603" providerId="LiveId" clId="{A2F128E8-0067-4A3E-A68D-9B49A861D8E8}" dt="2025-12-11T18:44:03.075" v="874" actId="14100"/>
          <ac:picMkLst>
            <pc:docMk/>
            <pc:sldMk cId="2911070823" sldId="278"/>
            <ac:picMk id="4" creationId="{39E35AC3-1897-C36F-05A2-43E776CA5995}"/>
          </ac:picMkLst>
        </pc:picChg>
        <pc:cxnChg chg="add">
          <ac:chgData name="Fadwa Shalaby" userId="62e6d88fc2faf603" providerId="LiveId" clId="{A2F128E8-0067-4A3E-A68D-9B49A861D8E8}" dt="2025-12-11T18:43:37.437" v="870" actId="26606"/>
          <ac:cxnSpMkLst>
            <pc:docMk/>
            <pc:sldMk cId="2911070823" sldId="278"/>
            <ac:cxnSpMk id="9" creationId="{F64F9B95-9045-48D2-B9F3-2927E98F54AA}"/>
          </ac:cxnSpMkLst>
        </pc:cxnChg>
        <pc:cxnChg chg="add">
          <ac:chgData name="Fadwa Shalaby" userId="62e6d88fc2faf603" providerId="LiveId" clId="{A2F128E8-0067-4A3E-A68D-9B49A861D8E8}" dt="2025-12-11T18:43:37.437" v="870" actId="26606"/>
          <ac:cxnSpMkLst>
            <pc:docMk/>
            <pc:sldMk cId="2911070823" sldId="278"/>
            <ac:cxnSpMk id="11" creationId="{085AA86F-6A4D-4BCB-A045-D992CDC2959B}"/>
          </ac:cxnSpMkLst>
        </pc:cxnChg>
        <pc:cxnChg chg="add">
          <ac:chgData name="Fadwa Shalaby" userId="62e6d88fc2faf603" providerId="LiveId" clId="{A2F128E8-0067-4A3E-A68D-9B49A861D8E8}" dt="2025-12-11T18:43:37.437" v="870" actId="26606"/>
          <ac:cxnSpMkLst>
            <pc:docMk/>
            <pc:sldMk cId="2911070823" sldId="278"/>
            <ac:cxnSpMk id="15" creationId="{EE2E603F-4A95-4FE8-BB06-211DFD75DBEF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87E3CD-875C-4A02-9540-3125C30CB171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F7BD0BD-3B1C-4180-B336-5A862968B1D4}">
      <dgm:prSet/>
      <dgm:spPr>
        <a:solidFill>
          <a:srgbClr val="F27979"/>
        </a:solidFill>
      </dgm:spPr>
      <dgm:t>
        <a:bodyPr/>
        <a:lstStyle/>
        <a:p>
          <a:r>
            <a:rPr lang="en-CA" dirty="0"/>
            <a:t>Introduction</a:t>
          </a:r>
          <a:endParaRPr lang="en-US" dirty="0"/>
        </a:p>
      </dgm:t>
    </dgm:pt>
    <dgm:pt modelId="{DD4AD931-3CF3-4587-81ED-8FC39516EEA6}" type="parTrans" cxnId="{20061EDB-6395-488B-AF43-FD207651C396}">
      <dgm:prSet/>
      <dgm:spPr/>
      <dgm:t>
        <a:bodyPr/>
        <a:lstStyle/>
        <a:p>
          <a:endParaRPr lang="en-US"/>
        </a:p>
      </dgm:t>
    </dgm:pt>
    <dgm:pt modelId="{BECF250E-73FF-49C2-8B86-3A2BB25CE87D}" type="sibTrans" cxnId="{20061EDB-6395-488B-AF43-FD207651C396}">
      <dgm:prSet/>
      <dgm:spPr/>
      <dgm:t>
        <a:bodyPr/>
        <a:lstStyle/>
        <a:p>
          <a:endParaRPr lang="en-US"/>
        </a:p>
      </dgm:t>
    </dgm:pt>
    <dgm:pt modelId="{DD5A1D50-9D25-43A6-91C0-CBD4C7683E92}">
      <dgm:prSet/>
      <dgm:spPr>
        <a:solidFill>
          <a:srgbClr val="F279A8"/>
        </a:solidFill>
      </dgm:spPr>
      <dgm:t>
        <a:bodyPr/>
        <a:lstStyle/>
        <a:p>
          <a:r>
            <a:rPr lang="en-CA"/>
            <a:t>Equipment </a:t>
          </a:r>
          <a:endParaRPr lang="en-US"/>
        </a:p>
      </dgm:t>
    </dgm:pt>
    <dgm:pt modelId="{A4207097-BD4F-4B58-AA92-DDD2BD41B9E1}" type="parTrans" cxnId="{F5006160-0687-497F-8CFD-DD371EC8E787}">
      <dgm:prSet/>
      <dgm:spPr/>
      <dgm:t>
        <a:bodyPr/>
        <a:lstStyle/>
        <a:p>
          <a:endParaRPr lang="en-US"/>
        </a:p>
      </dgm:t>
    </dgm:pt>
    <dgm:pt modelId="{969DEDEA-C29D-483C-BBF8-956001713A24}" type="sibTrans" cxnId="{F5006160-0687-497F-8CFD-DD371EC8E787}">
      <dgm:prSet/>
      <dgm:spPr/>
      <dgm:t>
        <a:bodyPr/>
        <a:lstStyle/>
        <a:p>
          <a:endParaRPr lang="en-US"/>
        </a:p>
      </dgm:t>
    </dgm:pt>
    <dgm:pt modelId="{A347D29F-8274-4BC9-85AC-C3F6DA2B706C}">
      <dgm:prSet/>
      <dgm:spPr>
        <a:solidFill>
          <a:srgbClr val="F279CE"/>
        </a:solidFill>
      </dgm:spPr>
      <dgm:t>
        <a:bodyPr/>
        <a:lstStyle/>
        <a:p>
          <a:r>
            <a:rPr lang="en-CA"/>
            <a:t>Setup</a:t>
          </a:r>
          <a:endParaRPr lang="en-US"/>
        </a:p>
      </dgm:t>
    </dgm:pt>
    <dgm:pt modelId="{E30F2E2E-2144-41F6-A0A8-E4175D2A5690}" type="parTrans" cxnId="{846412DA-BD12-43E9-9617-A34A50A89573}">
      <dgm:prSet/>
      <dgm:spPr/>
      <dgm:t>
        <a:bodyPr/>
        <a:lstStyle/>
        <a:p>
          <a:endParaRPr lang="en-US"/>
        </a:p>
      </dgm:t>
    </dgm:pt>
    <dgm:pt modelId="{6D0383D7-392B-4203-B138-1A37CEB8FC4F}" type="sibTrans" cxnId="{846412DA-BD12-43E9-9617-A34A50A89573}">
      <dgm:prSet/>
      <dgm:spPr/>
      <dgm:t>
        <a:bodyPr/>
        <a:lstStyle/>
        <a:p>
          <a:endParaRPr lang="en-US"/>
        </a:p>
      </dgm:t>
    </dgm:pt>
    <dgm:pt modelId="{B71D8F5D-3464-449F-BA77-F2965FFFEB25}">
      <dgm:prSet/>
      <dgm:spPr>
        <a:solidFill>
          <a:srgbClr val="E279F2"/>
        </a:solidFill>
      </dgm:spPr>
      <dgm:t>
        <a:bodyPr/>
        <a:lstStyle/>
        <a:p>
          <a:r>
            <a:rPr lang="en-CA"/>
            <a:t>Demo</a:t>
          </a:r>
          <a:endParaRPr lang="en-US"/>
        </a:p>
      </dgm:t>
    </dgm:pt>
    <dgm:pt modelId="{A34C561C-9A3C-4469-AD77-4BB2244D3342}" type="parTrans" cxnId="{C520FFEC-2698-42D8-BB52-E32836952A58}">
      <dgm:prSet/>
      <dgm:spPr/>
      <dgm:t>
        <a:bodyPr/>
        <a:lstStyle/>
        <a:p>
          <a:endParaRPr lang="en-US"/>
        </a:p>
      </dgm:t>
    </dgm:pt>
    <dgm:pt modelId="{D2051BF6-3C65-4B47-8C46-5361ADBA3286}" type="sibTrans" cxnId="{C520FFEC-2698-42D8-BB52-E32836952A58}">
      <dgm:prSet/>
      <dgm:spPr/>
      <dgm:t>
        <a:bodyPr/>
        <a:lstStyle/>
        <a:p>
          <a:endParaRPr lang="en-US"/>
        </a:p>
      </dgm:t>
    </dgm:pt>
    <dgm:pt modelId="{C6C15CFD-5583-47F3-A286-DE1A863864D8}">
      <dgm:prSet/>
      <dgm:spPr>
        <a:solidFill>
          <a:srgbClr val="C479F2"/>
        </a:solidFill>
      </dgm:spPr>
      <dgm:t>
        <a:bodyPr/>
        <a:lstStyle/>
        <a:p>
          <a:r>
            <a:rPr lang="en-CA" dirty="0"/>
            <a:t>Conclusion</a:t>
          </a:r>
          <a:endParaRPr lang="en-US" dirty="0"/>
        </a:p>
      </dgm:t>
    </dgm:pt>
    <dgm:pt modelId="{EAABFFB0-AE3B-4842-8B64-836A290C5169}" type="parTrans" cxnId="{A59EEEA5-FE7A-4E90-8B38-34A8CAFCA890}">
      <dgm:prSet/>
      <dgm:spPr/>
      <dgm:t>
        <a:bodyPr/>
        <a:lstStyle/>
        <a:p>
          <a:endParaRPr lang="en-US"/>
        </a:p>
      </dgm:t>
    </dgm:pt>
    <dgm:pt modelId="{5080ABFA-33C9-41A1-84AD-C6CB971ADFEB}" type="sibTrans" cxnId="{A59EEEA5-FE7A-4E90-8B38-34A8CAFCA890}">
      <dgm:prSet/>
      <dgm:spPr/>
      <dgm:t>
        <a:bodyPr/>
        <a:lstStyle/>
        <a:p>
          <a:endParaRPr lang="en-US"/>
        </a:p>
      </dgm:t>
    </dgm:pt>
    <dgm:pt modelId="{B1817C0F-70E6-4FE0-8798-5B789EA10954}" type="pres">
      <dgm:prSet presAssocID="{2B87E3CD-875C-4A02-9540-3125C30CB171}" presName="linear" presStyleCnt="0">
        <dgm:presLayoutVars>
          <dgm:animLvl val="lvl"/>
          <dgm:resizeHandles val="exact"/>
        </dgm:presLayoutVars>
      </dgm:prSet>
      <dgm:spPr/>
    </dgm:pt>
    <dgm:pt modelId="{A20F309B-6617-4458-85D6-9E48A9869DEE}" type="pres">
      <dgm:prSet presAssocID="{BF7BD0BD-3B1C-4180-B336-5A862968B1D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1665257-3178-4C05-B4AC-F89A5E9BA74F}" type="pres">
      <dgm:prSet presAssocID="{BECF250E-73FF-49C2-8B86-3A2BB25CE87D}" presName="spacer" presStyleCnt="0"/>
      <dgm:spPr/>
    </dgm:pt>
    <dgm:pt modelId="{4B19D895-6657-4215-9F94-1A6647B0BF00}" type="pres">
      <dgm:prSet presAssocID="{DD5A1D50-9D25-43A6-91C0-CBD4C7683E9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EB9520CF-60A2-49C1-8396-FE01CBF960DE}" type="pres">
      <dgm:prSet presAssocID="{969DEDEA-C29D-483C-BBF8-956001713A24}" presName="spacer" presStyleCnt="0"/>
      <dgm:spPr/>
    </dgm:pt>
    <dgm:pt modelId="{21B46219-DE52-40B0-9DF1-DD0E5E28FC0E}" type="pres">
      <dgm:prSet presAssocID="{A347D29F-8274-4BC9-85AC-C3F6DA2B706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86512D1-8900-49FD-B51A-3C451982D51D}" type="pres">
      <dgm:prSet presAssocID="{6D0383D7-392B-4203-B138-1A37CEB8FC4F}" presName="spacer" presStyleCnt="0"/>
      <dgm:spPr/>
    </dgm:pt>
    <dgm:pt modelId="{8293093E-6BEA-4E02-822B-0A9215AF998F}" type="pres">
      <dgm:prSet presAssocID="{B71D8F5D-3464-449F-BA77-F2965FFFEB2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790F70F-0F19-4184-A0FC-9B4723DFA56D}" type="pres">
      <dgm:prSet presAssocID="{D2051BF6-3C65-4B47-8C46-5361ADBA3286}" presName="spacer" presStyleCnt="0"/>
      <dgm:spPr/>
    </dgm:pt>
    <dgm:pt modelId="{BCF03587-E171-40F0-813B-85D2128A50BF}" type="pres">
      <dgm:prSet presAssocID="{C6C15CFD-5583-47F3-A286-DE1A863864D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76867D09-6724-49C9-BCC9-FD2A2B39E1EE}" type="presOf" srcId="{C6C15CFD-5583-47F3-A286-DE1A863864D8}" destId="{BCF03587-E171-40F0-813B-85D2128A50BF}" srcOrd="0" destOrd="0" presId="urn:microsoft.com/office/officeart/2005/8/layout/vList2"/>
    <dgm:cxn modelId="{F5006160-0687-497F-8CFD-DD371EC8E787}" srcId="{2B87E3CD-875C-4A02-9540-3125C30CB171}" destId="{DD5A1D50-9D25-43A6-91C0-CBD4C7683E92}" srcOrd="1" destOrd="0" parTransId="{A4207097-BD4F-4B58-AA92-DDD2BD41B9E1}" sibTransId="{969DEDEA-C29D-483C-BBF8-956001713A24}"/>
    <dgm:cxn modelId="{A59EEEA5-FE7A-4E90-8B38-34A8CAFCA890}" srcId="{2B87E3CD-875C-4A02-9540-3125C30CB171}" destId="{C6C15CFD-5583-47F3-A286-DE1A863864D8}" srcOrd="4" destOrd="0" parTransId="{EAABFFB0-AE3B-4842-8B64-836A290C5169}" sibTransId="{5080ABFA-33C9-41A1-84AD-C6CB971ADFEB}"/>
    <dgm:cxn modelId="{0C8665C7-7038-4596-A554-53E46CA9CDFD}" type="presOf" srcId="{A347D29F-8274-4BC9-85AC-C3F6DA2B706C}" destId="{21B46219-DE52-40B0-9DF1-DD0E5E28FC0E}" srcOrd="0" destOrd="0" presId="urn:microsoft.com/office/officeart/2005/8/layout/vList2"/>
    <dgm:cxn modelId="{91C2D0C9-0B3D-4B23-99F6-E4A440D13D61}" type="presOf" srcId="{DD5A1D50-9D25-43A6-91C0-CBD4C7683E92}" destId="{4B19D895-6657-4215-9F94-1A6647B0BF00}" srcOrd="0" destOrd="0" presId="urn:microsoft.com/office/officeart/2005/8/layout/vList2"/>
    <dgm:cxn modelId="{846412DA-BD12-43E9-9617-A34A50A89573}" srcId="{2B87E3CD-875C-4A02-9540-3125C30CB171}" destId="{A347D29F-8274-4BC9-85AC-C3F6DA2B706C}" srcOrd="2" destOrd="0" parTransId="{E30F2E2E-2144-41F6-A0A8-E4175D2A5690}" sibTransId="{6D0383D7-392B-4203-B138-1A37CEB8FC4F}"/>
    <dgm:cxn modelId="{20061EDB-6395-488B-AF43-FD207651C396}" srcId="{2B87E3CD-875C-4A02-9540-3125C30CB171}" destId="{BF7BD0BD-3B1C-4180-B336-5A862968B1D4}" srcOrd="0" destOrd="0" parTransId="{DD4AD931-3CF3-4587-81ED-8FC39516EEA6}" sibTransId="{BECF250E-73FF-49C2-8B86-3A2BB25CE87D}"/>
    <dgm:cxn modelId="{C6F10FE6-4645-4DD3-AE89-85C2E2F6F0B2}" type="presOf" srcId="{2B87E3CD-875C-4A02-9540-3125C30CB171}" destId="{B1817C0F-70E6-4FE0-8798-5B789EA10954}" srcOrd="0" destOrd="0" presId="urn:microsoft.com/office/officeart/2005/8/layout/vList2"/>
    <dgm:cxn modelId="{C520FFEC-2698-42D8-BB52-E32836952A58}" srcId="{2B87E3CD-875C-4A02-9540-3125C30CB171}" destId="{B71D8F5D-3464-449F-BA77-F2965FFFEB25}" srcOrd="3" destOrd="0" parTransId="{A34C561C-9A3C-4469-AD77-4BB2244D3342}" sibTransId="{D2051BF6-3C65-4B47-8C46-5361ADBA3286}"/>
    <dgm:cxn modelId="{E22DD8EE-6CD3-4416-8B12-98598D2F3302}" type="presOf" srcId="{BF7BD0BD-3B1C-4180-B336-5A862968B1D4}" destId="{A20F309B-6617-4458-85D6-9E48A9869DEE}" srcOrd="0" destOrd="0" presId="urn:microsoft.com/office/officeart/2005/8/layout/vList2"/>
    <dgm:cxn modelId="{B886ECF0-C842-4FDA-B5ED-228654417438}" type="presOf" srcId="{B71D8F5D-3464-449F-BA77-F2965FFFEB25}" destId="{8293093E-6BEA-4E02-822B-0A9215AF998F}" srcOrd="0" destOrd="0" presId="urn:microsoft.com/office/officeart/2005/8/layout/vList2"/>
    <dgm:cxn modelId="{3D7A3F25-C805-4A99-805B-8E82C04F7E09}" type="presParOf" srcId="{B1817C0F-70E6-4FE0-8798-5B789EA10954}" destId="{A20F309B-6617-4458-85D6-9E48A9869DEE}" srcOrd="0" destOrd="0" presId="urn:microsoft.com/office/officeart/2005/8/layout/vList2"/>
    <dgm:cxn modelId="{CF513BB2-1327-4696-986F-EA48A0D549A7}" type="presParOf" srcId="{B1817C0F-70E6-4FE0-8798-5B789EA10954}" destId="{B1665257-3178-4C05-B4AC-F89A5E9BA74F}" srcOrd="1" destOrd="0" presId="urn:microsoft.com/office/officeart/2005/8/layout/vList2"/>
    <dgm:cxn modelId="{3817613D-369D-4D89-B384-6888C12BF8F3}" type="presParOf" srcId="{B1817C0F-70E6-4FE0-8798-5B789EA10954}" destId="{4B19D895-6657-4215-9F94-1A6647B0BF00}" srcOrd="2" destOrd="0" presId="urn:microsoft.com/office/officeart/2005/8/layout/vList2"/>
    <dgm:cxn modelId="{2D9E2859-B6DE-4B3D-8986-9D922203C3B5}" type="presParOf" srcId="{B1817C0F-70E6-4FE0-8798-5B789EA10954}" destId="{EB9520CF-60A2-49C1-8396-FE01CBF960DE}" srcOrd="3" destOrd="0" presId="urn:microsoft.com/office/officeart/2005/8/layout/vList2"/>
    <dgm:cxn modelId="{66874B92-0F02-4A10-A303-8FEF0458E158}" type="presParOf" srcId="{B1817C0F-70E6-4FE0-8798-5B789EA10954}" destId="{21B46219-DE52-40B0-9DF1-DD0E5E28FC0E}" srcOrd="4" destOrd="0" presId="urn:microsoft.com/office/officeart/2005/8/layout/vList2"/>
    <dgm:cxn modelId="{CE9BE5D7-DCBE-4DC7-87A3-7752897927FE}" type="presParOf" srcId="{B1817C0F-70E6-4FE0-8798-5B789EA10954}" destId="{786512D1-8900-49FD-B51A-3C451982D51D}" srcOrd="5" destOrd="0" presId="urn:microsoft.com/office/officeart/2005/8/layout/vList2"/>
    <dgm:cxn modelId="{BA2820D6-3344-4151-BD12-3504B708E5C5}" type="presParOf" srcId="{B1817C0F-70E6-4FE0-8798-5B789EA10954}" destId="{8293093E-6BEA-4E02-822B-0A9215AF998F}" srcOrd="6" destOrd="0" presId="urn:microsoft.com/office/officeart/2005/8/layout/vList2"/>
    <dgm:cxn modelId="{B8F6DE0B-EB31-47FA-A8B2-EB81CC3D1AF9}" type="presParOf" srcId="{B1817C0F-70E6-4FE0-8798-5B789EA10954}" destId="{1790F70F-0F19-4184-A0FC-9B4723DFA56D}" srcOrd="7" destOrd="0" presId="urn:microsoft.com/office/officeart/2005/8/layout/vList2"/>
    <dgm:cxn modelId="{E924D43F-23F0-4F29-B7F0-6415AD1C0DA2}" type="presParOf" srcId="{B1817C0F-70E6-4FE0-8798-5B789EA10954}" destId="{BCF03587-E171-40F0-813B-85D2128A50B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63EF95-09FA-4E35-AEF7-42CF602282BF}" type="doc">
      <dgm:prSet loTypeId="urn:microsoft.com/office/officeart/2005/8/layout/hList1" loCatId="list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CA"/>
        </a:p>
      </dgm:t>
    </dgm:pt>
    <dgm:pt modelId="{B679C9F8-6BB1-4DBC-A4C5-2BC4632E34B3}">
      <dgm:prSet/>
      <dgm:spPr/>
      <dgm:t>
        <a:bodyPr/>
        <a:lstStyle/>
        <a:p>
          <a:r>
            <a:rPr lang="en-CA" dirty="0"/>
            <a:t>Imager</a:t>
          </a:r>
        </a:p>
      </dgm:t>
    </dgm:pt>
    <dgm:pt modelId="{3BD4D16B-335D-4FA4-B890-8F0A1CC1A4D5}" type="parTrans" cxnId="{FC0018FA-CA1C-4943-BB9E-7F13A7902980}">
      <dgm:prSet/>
      <dgm:spPr/>
      <dgm:t>
        <a:bodyPr/>
        <a:lstStyle/>
        <a:p>
          <a:endParaRPr lang="en-CA"/>
        </a:p>
      </dgm:t>
    </dgm:pt>
    <dgm:pt modelId="{09551CFD-E506-4419-96FD-30D809C78EB4}" type="sibTrans" cxnId="{FC0018FA-CA1C-4943-BB9E-7F13A7902980}">
      <dgm:prSet/>
      <dgm:spPr/>
      <dgm:t>
        <a:bodyPr/>
        <a:lstStyle/>
        <a:p>
          <a:endParaRPr lang="en-CA"/>
        </a:p>
      </dgm:t>
    </dgm:pt>
    <dgm:pt modelId="{D6EAB5B1-210D-4C77-80D1-99DEB2B575A1}">
      <dgm:prSet/>
      <dgm:spPr/>
      <dgm:t>
        <a:bodyPr/>
        <a:lstStyle/>
        <a:p>
          <a:r>
            <a:rPr lang="en-CA" dirty="0"/>
            <a:t>Connect</a:t>
          </a:r>
        </a:p>
      </dgm:t>
    </dgm:pt>
    <dgm:pt modelId="{9F72788F-78E4-4909-9A91-11ECCAF59FB6}" type="parTrans" cxnId="{A10892EB-3CE8-4DAC-8F1F-D050FF307BA4}">
      <dgm:prSet/>
      <dgm:spPr/>
      <dgm:t>
        <a:bodyPr/>
        <a:lstStyle/>
        <a:p>
          <a:endParaRPr lang="en-CA"/>
        </a:p>
      </dgm:t>
    </dgm:pt>
    <dgm:pt modelId="{B852350E-3CC4-40C2-8142-BA874F2E4158}" type="sibTrans" cxnId="{A10892EB-3CE8-4DAC-8F1F-D050FF307BA4}">
      <dgm:prSet/>
      <dgm:spPr/>
      <dgm:t>
        <a:bodyPr/>
        <a:lstStyle/>
        <a:p>
          <a:endParaRPr lang="en-CA"/>
        </a:p>
      </dgm:t>
    </dgm:pt>
    <dgm:pt modelId="{AC1F2D19-0649-4FFA-9BB6-2B94135AC4BB}">
      <dgm:prSet/>
      <dgm:spPr/>
      <dgm:t>
        <a:bodyPr/>
        <a:lstStyle/>
        <a:p>
          <a:r>
            <a:rPr lang="en-CA" dirty="0"/>
            <a:t>Docker</a:t>
          </a:r>
        </a:p>
      </dgm:t>
    </dgm:pt>
    <dgm:pt modelId="{086F3AB5-BC38-4CF1-9FFF-3FD42E24D0A0}" type="parTrans" cxnId="{67A9F1CC-F02A-422E-AA3D-A277F6E3BB06}">
      <dgm:prSet/>
      <dgm:spPr/>
      <dgm:t>
        <a:bodyPr/>
        <a:lstStyle/>
        <a:p>
          <a:endParaRPr lang="en-CA"/>
        </a:p>
      </dgm:t>
    </dgm:pt>
    <dgm:pt modelId="{29CD44ED-7A11-4093-AA7F-1A14A24430C7}" type="sibTrans" cxnId="{67A9F1CC-F02A-422E-AA3D-A277F6E3BB06}">
      <dgm:prSet/>
      <dgm:spPr/>
      <dgm:t>
        <a:bodyPr/>
        <a:lstStyle/>
        <a:p>
          <a:endParaRPr lang="en-CA"/>
        </a:p>
      </dgm:t>
    </dgm:pt>
    <dgm:pt modelId="{90E978AC-7F5B-463F-B103-396042D22775}">
      <dgm:prSet custT="1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n-CA" sz="2400" dirty="0">
              <a:solidFill>
                <a:srgbClr val="339966"/>
              </a:solidFill>
            </a:rPr>
            <a:t> Remote access to   existing installation</a:t>
          </a:r>
        </a:p>
      </dgm:t>
    </dgm:pt>
    <dgm:pt modelId="{4318F238-99B4-423A-9BA1-F5D8539F518D}" type="parTrans" cxnId="{8A7D17EB-F0FD-4A0D-B41E-30FF1B19168F}">
      <dgm:prSet/>
      <dgm:spPr/>
      <dgm:t>
        <a:bodyPr/>
        <a:lstStyle/>
        <a:p>
          <a:endParaRPr lang="en-CA"/>
        </a:p>
      </dgm:t>
    </dgm:pt>
    <dgm:pt modelId="{E420D2AF-6E97-4DF7-950E-3A0E5838EF87}" type="sibTrans" cxnId="{8A7D17EB-F0FD-4A0D-B41E-30FF1B19168F}">
      <dgm:prSet/>
      <dgm:spPr/>
      <dgm:t>
        <a:bodyPr/>
        <a:lstStyle/>
        <a:p>
          <a:endParaRPr lang="en-CA"/>
        </a:p>
      </dgm:t>
    </dgm:pt>
    <dgm:pt modelId="{01E36EF9-84DF-4241-B2D7-84AFAED8C9DF}">
      <dgm:prSet custT="1"/>
      <dgm:spPr/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en-CA" sz="2400" dirty="0">
              <a:solidFill>
                <a:schemeClr val="accent5">
                  <a:lumMod val="50000"/>
                </a:schemeClr>
              </a:solidFill>
            </a:rPr>
            <a:t> Runs on Container</a:t>
          </a:r>
        </a:p>
      </dgm:t>
    </dgm:pt>
    <dgm:pt modelId="{B8B9616E-9121-4906-8CAF-0E90F5180578}" type="parTrans" cxnId="{709E1198-CF47-4E87-9E5E-7D8D9E7965A7}">
      <dgm:prSet/>
      <dgm:spPr/>
      <dgm:t>
        <a:bodyPr/>
        <a:lstStyle/>
        <a:p>
          <a:endParaRPr lang="en-CA"/>
        </a:p>
      </dgm:t>
    </dgm:pt>
    <dgm:pt modelId="{8382289B-BF35-4E0D-9A1D-0D52981A3F5B}" type="sibTrans" cxnId="{709E1198-CF47-4E87-9E5E-7D8D9E7965A7}">
      <dgm:prSet/>
      <dgm:spPr/>
      <dgm:t>
        <a:bodyPr/>
        <a:lstStyle/>
        <a:p>
          <a:endParaRPr lang="en-CA"/>
        </a:p>
      </dgm:t>
    </dgm:pt>
    <dgm:pt modelId="{1ED69249-3A43-47A9-BA37-C95F7B8A8E19}">
      <dgm:prSet custT="1"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v"/>
          </a:pPr>
          <a:r>
            <a:rPr lang="en-CA" sz="2400" dirty="0">
              <a:solidFill>
                <a:schemeClr val="accent1">
                  <a:lumMod val="50000"/>
                </a:schemeClr>
              </a:solidFill>
            </a:rPr>
            <a:t> Flashing SD card</a:t>
          </a:r>
        </a:p>
      </dgm:t>
    </dgm:pt>
    <dgm:pt modelId="{B6B5E4EF-156B-4831-B1DF-7BFEEEBE2B5A}" type="parTrans" cxnId="{261EA44E-EAED-4994-9823-3A824960EAAE}">
      <dgm:prSet/>
      <dgm:spPr/>
      <dgm:t>
        <a:bodyPr/>
        <a:lstStyle/>
        <a:p>
          <a:endParaRPr lang="en-CA"/>
        </a:p>
      </dgm:t>
    </dgm:pt>
    <dgm:pt modelId="{9925CE77-E951-482B-8E78-322C4BB37A34}" type="sibTrans" cxnId="{261EA44E-EAED-4994-9823-3A824960EAAE}">
      <dgm:prSet/>
      <dgm:spPr/>
      <dgm:t>
        <a:bodyPr/>
        <a:lstStyle/>
        <a:p>
          <a:endParaRPr lang="en-CA"/>
        </a:p>
      </dgm:t>
    </dgm:pt>
    <dgm:pt modelId="{9575DEF6-E03B-4567-A883-F2C97E7C8ECF}">
      <dgm:prSet custT="1"/>
      <dgm:spPr/>
      <dgm:t>
        <a:bodyPr/>
        <a:lstStyle/>
        <a:p>
          <a:pPr>
            <a:buFont typeface="Wingdings" panose="05000000000000000000" pitchFamily="2" charset="2"/>
            <a:buChar char="v"/>
          </a:pPr>
          <a:endParaRPr lang="en-CA" sz="2400" dirty="0">
            <a:solidFill>
              <a:schemeClr val="accent5">
                <a:lumMod val="50000"/>
              </a:schemeClr>
            </a:solidFill>
          </a:endParaRPr>
        </a:p>
      </dgm:t>
    </dgm:pt>
    <dgm:pt modelId="{44F10462-7BCB-4849-B5A0-A023FCD8F016}" type="parTrans" cxnId="{83A65AB0-A019-413C-B7FF-2CCB7F104193}">
      <dgm:prSet/>
      <dgm:spPr/>
      <dgm:t>
        <a:bodyPr/>
        <a:lstStyle/>
        <a:p>
          <a:endParaRPr lang="en-CA"/>
        </a:p>
      </dgm:t>
    </dgm:pt>
    <dgm:pt modelId="{789B1D2D-592E-4C38-8607-C3E4BCD8313F}" type="sibTrans" cxnId="{83A65AB0-A019-413C-B7FF-2CCB7F104193}">
      <dgm:prSet/>
      <dgm:spPr/>
      <dgm:t>
        <a:bodyPr/>
        <a:lstStyle/>
        <a:p>
          <a:endParaRPr lang="en-CA"/>
        </a:p>
      </dgm:t>
    </dgm:pt>
    <dgm:pt modelId="{AF8A5BB3-CB38-4DBB-857D-871F87562D10}">
      <dgm:prSet custT="1"/>
      <dgm:spPr/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en-CA" sz="2400" dirty="0">
              <a:solidFill>
                <a:schemeClr val="accent5">
                  <a:lumMod val="50000"/>
                </a:schemeClr>
              </a:solidFill>
            </a:rPr>
            <a:t> For PC &amp; servers</a:t>
          </a:r>
        </a:p>
      </dgm:t>
    </dgm:pt>
    <dgm:pt modelId="{91730E22-9061-426E-B8AE-C3DC04AC99A4}" type="parTrans" cxnId="{E271665C-1ADA-4F3C-A047-5571EBD38DEA}">
      <dgm:prSet/>
      <dgm:spPr/>
      <dgm:t>
        <a:bodyPr/>
        <a:lstStyle/>
        <a:p>
          <a:endParaRPr lang="en-CA"/>
        </a:p>
      </dgm:t>
    </dgm:pt>
    <dgm:pt modelId="{0EB38BA4-70CB-40DC-A9F5-43FFB340EC72}" type="sibTrans" cxnId="{E271665C-1ADA-4F3C-A047-5571EBD38DEA}">
      <dgm:prSet/>
      <dgm:spPr/>
      <dgm:t>
        <a:bodyPr/>
        <a:lstStyle/>
        <a:p>
          <a:endParaRPr lang="en-CA"/>
        </a:p>
      </dgm:t>
    </dgm:pt>
    <dgm:pt modelId="{BAB3DB7C-ACB8-4737-9647-546CBFD50027}">
      <dgm:prSet custT="1"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v"/>
          </a:pPr>
          <a:r>
            <a:rPr lang="en-CA" sz="2400" dirty="0">
              <a:solidFill>
                <a:schemeClr val="accent1">
                  <a:lumMod val="50000"/>
                </a:schemeClr>
              </a:solidFill>
            </a:rPr>
            <a:t> For Raspberry Pi</a:t>
          </a:r>
        </a:p>
      </dgm:t>
    </dgm:pt>
    <dgm:pt modelId="{9E03FEA8-E81B-4EAE-BBFB-6FFBA19E244F}" type="parTrans" cxnId="{A7684E82-5672-4C76-82E9-05D01D6940BD}">
      <dgm:prSet/>
      <dgm:spPr/>
      <dgm:t>
        <a:bodyPr/>
        <a:lstStyle/>
        <a:p>
          <a:endParaRPr lang="en-CA"/>
        </a:p>
      </dgm:t>
    </dgm:pt>
    <dgm:pt modelId="{931B5FE7-D6A9-4E0C-9BF7-2101BF44EAE0}" type="sibTrans" cxnId="{A7684E82-5672-4C76-82E9-05D01D6940BD}">
      <dgm:prSet/>
      <dgm:spPr/>
      <dgm:t>
        <a:bodyPr/>
        <a:lstStyle/>
        <a:p>
          <a:endParaRPr lang="en-CA"/>
        </a:p>
      </dgm:t>
    </dgm:pt>
    <dgm:pt modelId="{360BFAEB-8EDD-4393-BDBA-A6C2B652DFC6}">
      <dgm:prSet custT="1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n-CA" sz="2400" dirty="0">
              <a:solidFill>
                <a:srgbClr val="339966"/>
              </a:solidFill>
            </a:rPr>
            <a:t> Connects securely to a Cloud</a:t>
          </a:r>
        </a:p>
      </dgm:t>
    </dgm:pt>
    <dgm:pt modelId="{8BC9224C-8103-42E0-9B90-AD9C9880E0BB}" type="parTrans" cxnId="{6971B044-FE13-446B-9A45-79827A6EFEAA}">
      <dgm:prSet/>
      <dgm:spPr/>
      <dgm:t>
        <a:bodyPr/>
        <a:lstStyle/>
        <a:p>
          <a:endParaRPr lang="en-CA"/>
        </a:p>
      </dgm:t>
    </dgm:pt>
    <dgm:pt modelId="{C4BB765E-C3EC-4CD9-81ED-19FA9A12C151}" type="sibTrans" cxnId="{6971B044-FE13-446B-9A45-79827A6EFEAA}">
      <dgm:prSet/>
      <dgm:spPr/>
      <dgm:t>
        <a:bodyPr/>
        <a:lstStyle/>
        <a:p>
          <a:endParaRPr lang="en-CA"/>
        </a:p>
      </dgm:t>
    </dgm:pt>
    <dgm:pt modelId="{B3E9DB36-F0DE-4371-8520-904242F84364}">
      <dgm:prSet custT="1"/>
      <dgm:spPr/>
      <dgm:t>
        <a:bodyPr/>
        <a:lstStyle/>
        <a:p>
          <a:pPr algn="l">
            <a:buFont typeface="Wingdings" panose="05000000000000000000" pitchFamily="2" charset="2"/>
            <a:buChar char="v"/>
          </a:pPr>
          <a:r>
            <a:rPr lang="en-CA" sz="2400" dirty="0">
              <a:solidFill>
                <a:srgbClr val="339966"/>
              </a:solidFill>
            </a:rPr>
            <a:t> Doesn’t install Pi-Hole..</a:t>
          </a:r>
        </a:p>
      </dgm:t>
    </dgm:pt>
    <dgm:pt modelId="{D7BF42A3-4D8F-408A-A1CD-0AF11A606155}" type="parTrans" cxnId="{820F955E-4322-4BA3-9CA7-7F1AC844B4B6}">
      <dgm:prSet/>
      <dgm:spPr/>
      <dgm:t>
        <a:bodyPr/>
        <a:lstStyle/>
        <a:p>
          <a:endParaRPr lang="en-CA"/>
        </a:p>
      </dgm:t>
    </dgm:pt>
    <dgm:pt modelId="{4ACA0F3F-741F-4DF5-8D0E-71E418B9607B}" type="sibTrans" cxnId="{820F955E-4322-4BA3-9CA7-7F1AC844B4B6}">
      <dgm:prSet/>
      <dgm:spPr/>
      <dgm:t>
        <a:bodyPr/>
        <a:lstStyle/>
        <a:p>
          <a:endParaRPr lang="en-CA"/>
        </a:p>
      </dgm:t>
    </dgm:pt>
    <dgm:pt modelId="{75BCD021-99B1-41BB-907B-2644CC413F43}">
      <dgm:prSet custT="1"/>
      <dgm:spPr/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en-CA" sz="2400" dirty="0">
              <a:solidFill>
                <a:schemeClr val="accent5">
                  <a:lumMod val="50000"/>
                </a:schemeClr>
              </a:solidFill>
            </a:rPr>
            <a:t> Not directly on OS</a:t>
          </a:r>
        </a:p>
      </dgm:t>
    </dgm:pt>
    <dgm:pt modelId="{597A552A-F7FF-4277-A123-75AE021F305A}" type="parTrans" cxnId="{A561A2E7-12A3-490C-85FA-8FBEB4CEBFD0}">
      <dgm:prSet/>
      <dgm:spPr/>
      <dgm:t>
        <a:bodyPr/>
        <a:lstStyle/>
        <a:p>
          <a:endParaRPr lang="en-CA"/>
        </a:p>
      </dgm:t>
    </dgm:pt>
    <dgm:pt modelId="{4EE19592-6667-470B-8D86-014E2778AA0A}" type="sibTrans" cxnId="{A561A2E7-12A3-490C-85FA-8FBEB4CEBFD0}">
      <dgm:prSet/>
      <dgm:spPr/>
      <dgm:t>
        <a:bodyPr/>
        <a:lstStyle/>
        <a:p>
          <a:endParaRPr lang="en-CA"/>
        </a:p>
      </dgm:t>
    </dgm:pt>
    <dgm:pt modelId="{B3D4C30C-4EAE-492B-B0BA-D75E54AF8C9A}">
      <dgm:prSet custT="1"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v"/>
          </a:pPr>
          <a:r>
            <a:rPr lang="en-CA" sz="2400" dirty="0">
              <a:solidFill>
                <a:schemeClr val="accent1">
                  <a:lumMod val="50000"/>
                </a:schemeClr>
              </a:solidFill>
            </a:rPr>
            <a:t> Installs Pi-Hole!</a:t>
          </a:r>
        </a:p>
      </dgm:t>
    </dgm:pt>
    <dgm:pt modelId="{A780A25D-0EB6-42C9-9728-4BCBD94AF00B}" type="parTrans" cxnId="{A5D8C835-D848-44A5-A089-9F69D3F5994B}">
      <dgm:prSet/>
      <dgm:spPr/>
      <dgm:t>
        <a:bodyPr/>
        <a:lstStyle/>
        <a:p>
          <a:endParaRPr lang="en-CA"/>
        </a:p>
      </dgm:t>
    </dgm:pt>
    <dgm:pt modelId="{78E9B835-2400-4F39-BD26-5FE2BBF3EB26}" type="sibTrans" cxnId="{A5D8C835-D848-44A5-A089-9F69D3F5994B}">
      <dgm:prSet/>
      <dgm:spPr/>
      <dgm:t>
        <a:bodyPr/>
        <a:lstStyle/>
        <a:p>
          <a:endParaRPr lang="en-CA"/>
        </a:p>
      </dgm:t>
    </dgm:pt>
    <dgm:pt modelId="{BA54BF8D-3212-49E2-A2BE-36F01142EE94}">
      <dgm:prSet custT="1"/>
      <dgm:spPr/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en-CA" sz="2400" dirty="0">
              <a:solidFill>
                <a:schemeClr val="accent5">
                  <a:lumMod val="50000"/>
                </a:schemeClr>
              </a:solidFill>
            </a:rPr>
            <a:t> Installs Pi-Hole!</a:t>
          </a:r>
        </a:p>
      </dgm:t>
    </dgm:pt>
    <dgm:pt modelId="{926719DC-00A7-42DA-85F2-EC51CB718939}" type="parTrans" cxnId="{B07401F5-1D7D-4DFF-A895-D7144F6E1948}">
      <dgm:prSet/>
      <dgm:spPr/>
      <dgm:t>
        <a:bodyPr/>
        <a:lstStyle/>
        <a:p>
          <a:endParaRPr lang="en-CA"/>
        </a:p>
      </dgm:t>
    </dgm:pt>
    <dgm:pt modelId="{EB61BD79-0AD3-473E-B2D2-0397185DA51D}" type="sibTrans" cxnId="{B07401F5-1D7D-4DFF-A895-D7144F6E1948}">
      <dgm:prSet/>
      <dgm:spPr/>
      <dgm:t>
        <a:bodyPr/>
        <a:lstStyle/>
        <a:p>
          <a:endParaRPr lang="en-CA"/>
        </a:p>
      </dgm:t>
    </dgm:pt>
    <dgm:pt modelId="{DD2E31A8-2444-49D7-B0C6-FFDA3D386A4D}">
      <dgm:prSet custT="1"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v"/>
          </a:pPr>
          <a:r>
            <a:rPr lang="en-CA" sz="2400" dirty="0">
              <a:solidFill>
                <a:schemeClr val="accent1">
                  <a:lumMod val="50000"/>
                </a:schemeClr>
              </a:solidFill>
            </a:rPr>
            <a:t> Directly on OS</a:t>
          </a:r>
        </a:p>
      </dgm:t>
    </dgm:pt>
    <dgm:pt modelId="{D90BB30C-0880-407A-ADD4-9984C6F00BD5}" type="parTrans" cxnId="{BCBBC46B-AAEA-4F84-80DC-CD5E41123426}">
      <dgm:prSet/>
      <dgm:spPr/>
      <dgm:t>
        <a:bodyPr/>
        <a:lstStyle/>
        <a:p>
          <a:endParaRPr lang="en-CA"/>
        </a:p>
      </dgm:t>
    </dgm:pt>
    <dgm:pt modelId="{0E93220B-5C7E-40FA-A629-9601B31B6EAE}" type="sibTrans" cxnId="{BCBBC46B-AAEA-4F84-80DC-CD5E41123426}">
      <dgm:prSet/>
      <dgm:spPr/>
      <dgm:t>
        <a:bodyPr/>
        <a:lstStyle/>
        <a:p>
          <a:endParaRPr lang="en-CA"/>
        </a:p>
      </dgm:t>
    </dgm:pt>
    <dgm:pt modelId="{54DBA8FE-9B85-4625-B5C7-61735FBD161D}">
      <dgm:prSet custT="1"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v"/>
          </a:pPr>
          <a:r>
            <a:rPr lang="en-CA" sz="2400" dirty="0">
              <a:solidFill>
                <a:schemeClr val="accent1">
                  <a:lumMod val="50000"/>
                </a:schemeClr>
              </a:solidFill>
            </a:rPr>
            <a:t> Easiest Method</a:t>
          </a:r>
        </a:p>
      </dgm:t>
    </dgm:pt>
    <dgm:pt modelId="{B2742AF1-0126-4DB9-BCEF-88E15425FE5A}" type="parTrans" cxnId="{EDEDA926-E168-437C-B365-00E6F7B732D9}">
      <dgm:prSet/>
      <dgm:spPr/>
      <dgm:t>
        <a:bodyPr/>
        <a:lstStyle/>
        <a:p>
          <a:endParaRPr lang="en-CA"/>
        </a:p>
      </dgm:t>
    </dgm:pt>
    <dgm:pt modelId="{03E8C02D-C188-409C-96D5-ABB3042D3C44}" type="sibTrans" cxnId="{EDEDA926-E168-437C-B365-00E6F7B732D9}">
      <dgm:prSet/>
      <dgm:spPr/>
      <dgm:t>
        <a:bodyPr/>
        <a:lstStyle/>
        <a:p>
          <a:endParaRPr lang="en-CA"/>
        </a:p>
      </dgm:t>
    </dgm:pt>
    <dgm:pt modelId="{7838C737-5797-41DD-98C6-B3A958B56658}">
      <dgm:prSet custT="1"/>
      <dgm:spPr/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en-CA" sz="2400" dirty="0">
              <a:solidFill>
                <a:schemeClr val="accent5">
                  <a:lumMod val="50000"/>
                </a:schemeClr>
              </a:solidFill>
            </a:rPr>
            <a:t> Advanced Method</a:t>
          </a:r>
        </a:p>
      </dgm:t>
    </dgm:pt>
    <dgm:pt modelId="{DE539FB6-547D-49EA-86D6-96D55D6A4393}" type="parTrans" cxnId="{967FB12F-F7EF-4F20-BCB4-B4E8795B899F}">
      <dgm:prSet/>
      <dgm:spPr/>
      <dgm:t>
        <a:bodyPr/>
        <a:lstStyle/>
        <a:p>
          <a:endParaRPr lang="en-CA"/>
        </a:p>
      </dgm:t>
    </dgm:pt>
    <dgm:pt modelId="{368A15BA-23E9-4270-B373-70B940C92240}" type="sibTrans" cxnId="{967FB12F-F7EF-4F20-BCB4-B4E8795B899F}">
      <dgm:prSet/>
      <dgm:spPr/>
      <dgm:t>
        <a:bodyPr/>
        <a:lstStyle/>
        <a:p>
          <a:endParaRPr lang="en-CA"/>
        </a:p>
      </dgm:t>
    </dgm:pt>
    <dgm:pt modelId="{2AC1162F-D929-4EF3-AE9D-7E1FCB64CCC6}" type="pres">
      <dgm:prSet presAssocID="{AA63EF95-09FA-4E35-AEF7-42CF602282BF}" presName="Name0" presStyleCnt="0">
        <dgm:presLayoutVars>
          <dgm:dir/>
          <dgm:animLvl val="lvl"/>
          <dgm:resizeHandles val="exact"/>
        </dgm:presLayoutVars>
      </dgm:prSet>
      <dgm:spPr/>
    </dgm:pt>
    <dgm:pt modelId="{589A6D53-E3BB-4275-86D4-DCF97CB81FFC}" type="pres">
      <dgm:prSet presAssocID="{B679C9F8-6BB1-4DBC-A4C5-2BC4632E34B3}" presName="composite" presStyleCnt="0"/>
      <dgm:spPr/>
    </dgm:pt>
    <dgm:pt modelId="{0404CA1E-55E4-4AF8-89D6-676068F32762}" type="pres">
      <dgm:prSet presAssocID="{B679C9F8-6BB1-4DBC-A4C5-2BC4632E34B3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8568EF95-B596-4BBC-A3BE-C6B9992DC6BF}" type="pres">
      <dgm:prSet presAssocID="{B679C9F8-6BB1-4DBC-A4C5-2BC4632E34B3}" presName="desTx" presStyleLbl="alignAccFollowNode1" presStyleIdx="0" presStyleCnt="3">
        <dgm:presLayoutVars>
          <dgm:bulletEnabled val="1"/>
        </dgm:presLayoutVars>
      </dgm:prSet>
      <dgm:spPr/>
    </dgm:pt>
    <dgm:pt modelId="{D317D10B-4E0A-4F39-8F42-C53B4980DFA2}" type="pres">
      <dgm:prSet presAssocID="{09551CFD-E506-4419-96FD-30D809C78EB4}" presName="space" presStyleCnt="0"/>
      <dgm:spPr/>
    </dgm:pt>
    <dgm:pt modelId="{B40C7DD2-BBDB-4986-B3FE-D2A089887B44}" type="pres">
      <dgm:prSet presAssocID="{D6EAB5B1-210D-4C77-80D1-99DEB2B575A1}" presName="composite" presStyleCnt="0"/>
      <dgm:spPr/>
    </dgm:pt>
    <dgm:pt modelId="{F31E02EB-B6B5-4382-B209-CCB6055829AC}" type="pres">
      <dgm:prSet presAssocID="{D6EAB5B1-210D-4C77-80D1-99DEB2B575A1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A07F1309-F6CF-4E9B-8875-C4DFAA790273}" type="pres">
      <dgm:prSet presAssocID="{D6EAB5B1-210D-4C77-80D1-99DEB2B575A1}" presName="desTx" presStyleLbl="alignAccFollowNode1" presStyleIdx="1" presStyleCnt="3">
        <dgm:presLayoutVars>
          <dgm:bulletEnabled val="1"/>
        </dgm:presLayoutVars>
      </dgm:prSet>
      <dgm:spPr/>
    </dgm:pt>
    <dgm:pt modelId="{86D3DBBC-686F-4818-B315-BEABC136D41A}" type="pres">
      <dgm:prSet presAssocID="{B852350E-3CC4-40C2-8142-BA874F2E4158}" presName="space" presStyleCnt="0"/>
      <dgm:spPr/>
    </dgm:pt>
    <dgm:pt modelId="{DDE57E0A-2621-4A25-A2AC-669A98E24B6B}" type="pres">
      <dgm:prSet presAssocID="{AC1F2D19-0649-4FFA-9BB6-2B94135AC4BB}" presName="composite" presStyleCnt="0"/>
      <dgm:spPr/>
    </dgm:pt>
    <dgm:pt modelId="{F1925FF9-44D1-4D0A-B4CC-91EFEDDCB7A2}" type="pres">
      <dgm:prSet presAssocID="{AC1F2D19-0649-4FFA-9BB6-2B94135AC4B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66A20804-96A6-47C1-A60E-9572E214C737}" type="pres">
      <dgm:prSet presAssocID="{AC1F2D19-0649-4FFA-9BB6-2B94135AC4BB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C15B511-F350-4E34-BCEF-5325DCD35D40}" type="presOf" srcId="{9575DEF6-E03B-4567-A883-F2C97E7C8ECF}" destId="{66A20804-96A6-47C1-A60E-9572E214C737}" srcOrd="0" destOrd="5" presId="urn:microsoft.com/office/officeart/2005/8/layout/hList1"/>
    <dgm:cxn modelId="{47568816-36F0-4EB6-A92D-D8D308BD046A}" type="presOf" srcId="{7838C737-5797-41DD-98C6-B3A958B56658}" destId="{66A20804-96A6-47C1-A60E-9572E214C737}" srcOrd="0" destOrd="4" presId="urn:microsoft.com/office/officeart/2005/8/layout/hList1"/>
    <dgm:cxn modelId="{765D7919-DC8C-46A6-9941-A802A38F4F70}" type="presOf" srcId="{90E978AC-7F5B-463F-B103-396042D22775}" destId="{A07F1309-F6CF-4E9B-8875-C4DFAA790273}" srcOrd="0" destOrd="0" presId="urn:microsoft.com/office/officeart/2005/8/layout/hList1"/>
    <dgm:cxn modelId="{5244001F-5246-4D86-85DA-6E4594F5C047}" type="presOf" srcId="{AC1F2D19-0649-4FFA-9BB6-2B94135AC4BB}" destId="{F1925FF9-44D1-4D0A-B4CC-91EFEDDCB7A2}" srcOrd="0" destOrd="0" presId="urn:microsoft.com/office/officeart/2005/8/layout/hList1"/>
    <dgm:cxn modelId="{EDEDA926-E168-437C-B365-00E6F7B732D9}" srcId="{B679C9F8-6BB1-4DBC-A4C5-2BC4632E34B3}" destId="{54DBA8FE-9B85-4625-B5C7-61735FBD161D}" srcOrd="4" destOrd="0" parTransId="{B2742AF1-0126-4DB9-BCEF-88E15425FE5A}" sibTransId="{03E8C02D-C188-409C-96D5-ABB3042D3C44}"/>
    <dgm:cxn modelId="{967FB12F-F7EF-4F20-BCB4-B4E8795B899F}" srcId="{AC1F2D19-0649-4FFA-9BB6-2B94135AC4BB}" destId="{7838C737-5797-41DD-98C6-B3A958B56658}" srcOrd="4" destOrd="0" parTransId="{DE539FB6-547D-49EA-86D6-96D55D6A4393}" sibTransId="{368A15BA-23E9-4270-B373-70B940C92240}"/>
    <dgm:cxn modelId="{A5D8C835-D848-44A5-A089-9F69D3F5994B}" srcId="{B679C9F8-6BB1-4DBC-A4C5-2BC4632E34B3}" destId="{B3D4C30C-4EAE-492B-B0BA-D75E54AF8C9A}" srcOrd="3" destOrd="0" parTransId="{A780A25D-0EB6-42C9-9728-4BCBD94AF00B}" sibTransId="{78E9B835-2400-4F39-BD26-5FE2BBF3EB26}"/>
    <dgm:cxn modelId="{6FCDB037-0AC4-4E40-B913-3586C61BB984}" type="presOf" srcId="{B679C9F8-6BB1-4DBC-A4C5-2BC4632E34B3}" destId="{0404CA1E-55E4-4AF8-89D6-676068F32762}" srcOrd="0" destOrd="0" presId="urn:microsoft.com/office/officeart/2005/8/layout/hList1"/>
    <dgm:cxn modelId="{A4AFCA3A-E57A-48A2-A013-FA475333888C}" type="presOf" srcId="{BAB3DB7C-ACB8-4737-9647-546CBFD50027}" destId="{8568EF95-B596-4BBC-A3BE-C6B9992DC6BF}" srcOrd="0" destOrd="2" presId="urn:microsoft.com/office/officeart/2005/8/layout/hList1"/>
    <dgm:cxn modelId="{E271665C-1ADA-4F3C-A047-5571EBD38DEA}" srcId="{AC1F2D19-0649-4FFA-9BB6-2B94135AC4BB}" destId="{AF8A5BB3-CB38-4DBB-857D-871F87562D10}" srcOrd="2" destOrd="0" parTransId="{91730E22-9061-426E-B8AE-C3DC04AC99A4}" sibTransId="{0EB38BA4-70CB-40DC-A9F5-43FFB340EC72}"/>
    <dgm:cxn modelId="{3800C15D-2382-4AF3-AD83-CC75B86AFF9D}" type="presOf" srcId="{BA54BF8D-3212-49E2-A2BE-36F01142EE94}" destId="{66A20804-96A6-47C1-A60E-9572E214C737}" srcOrd="0" destOrd="3" presId="urn:microsoft.com/office/officeart/2005/8/layout/hList1"/>
    <dgm:cxn modelId="{820F955E-4322-4BA3-9CA7-7F1AC844B4B6}" srcId="{D6EAB5B1-210D-4C77-80D1-99DEB2B575A1}" destId="{B3E9DB36-F0DE-4371-8520-904242F84364}" srcOrd="2" destOrd="0" parTransId="{D7BF42A3-4D8F-408A-A1CD-0AF11A606155}" sibTransId="{4ACA0F3F-741F-4DF5-8D0E-71E418B9607B}"/>
    <dgm:cxn modelId="{6971B044-FE13-446B-9A45-79827A6EFEAA}" srcId="{D6EAB5B1-210D-4C77-80D1-99DEB2B575A1}" destId="{360BFAEB-8EDD-4393-BDBA-A6C2B652DFC6}" srcOrd="1" destOrd="0" parTransId="{8BC9224C-8103-42E0-9B90-AD9C9880E0BB}" sibTransId="{C4BB765E-C3EC-4CD9-81ED-19FA9A12C151}"/>
    <dgm:cxn modelId="{BCBBC46B-AAEA-4F84-80DC-CD5E41123426}" srcId="{B679C9F8-6BB1-4DBC-A4C5-2BC4632E34B3}" destId="{DD2E31A8-2444-49D7-B0C6-FFDA3D386A4D}" srcOrd="1" destOrd="0" parTransId="{D90BB30C-0880-407A-ADD4-9984C6F00BD5}" sibTransId="{0E93220B-5C7E-40FA-A629-9601B31B6EAE}"/>
    <dgm:cxn modelId="{261EA44E-EAED-4994-9823-3A824960EAAE}" srcId="{B679C9F8-6BB1-4DBC-A4C5-2BC4632E34B3}" destId="{1ED69249-3A43-47A9-BA37-C95F7B8A8E19}" srcOrd="0" destOrd="0" parTransId="{B6B5E4EF-156B-4831-B1DF-7BFEEEBE2B5A}" sibTransId="{9925CE77-E951-482B-8E78-322C4BB37A34}"/>
    <dgm:cxn modelId="{F196236F-0F7B-42F3-BFF3-44FB5ABF413E}" type="presOf" srcId="{01E36EF9-84DF-4241-B2D7-84AFAED8C9DF}" destId="{66A20804-96A6-47C1-A60E-9572E214C737}" srcOrd="0" destOrd="0" presId="urn:microsoft.com/office/officeart/2005/8/layout/hList1"/>
    <dgm:cxn modelId="{A7684E82-5672-4C76-82E9-05D01D6940BD}" srcId="{B679C9F8-6BB1-4DBC-A4C5-2BC4632E34B3}" destId="{BAB3DB7C-ACB8-4737-9647-546CBFD50027}" srcOrd="2" destOrd="0" parTransId="{9E03FEA8-E81B-4EAE-BBFB-6FFBA19E244F}" sibTransId="{931B5FE7-D6A9-4E0C-9BF7-2101BF44EAE0}"/>
    <dgm:cxn modelId="{709E1198-CF47-4E87-9E5E-7D8D9E7965A7}" srcId="{AC1F2D19-0649-4FFA-9BB6-2B94135AC4BB}" destId="{01E36EF9-84DF-4241-B2D7-84AFAED8C9DF}" srcOrd="0" destOrd="0" parTransId="{B8B9616E-9121-4906-8CAF-0E90F5180578}" sibTransId="{8382289B-BF35-4E0D-9A1D-0D52981A3F5B}"/>
    <dgm:cxn modelId="{BF580F99-C88D-4859-BF31-54DAD81F4C88}" type="presOf" srcId="{AA63EF95-09FA-4E35-AEF7-42CF602282BF}" destId="{2AC1162F-D929-4EF3-AE9D-7E1FCB64CCC6}" srcOrd="0" destOrd="0" presId="urn:microsoft.com/office/officeart/2005/8/layout/hList1"/>
    <dgm:cxn modelId="{9C9E629B-C086-4E7D-A684-DD4078BFAFE0}" type="presOf" srcId="{DD2E31A8-2444-49D7-B0C6-FFDA3D386A4D}" destId="{8568EF95-B596-4BBC-A3BE-C6B9992DC6BF}" srcOrd="0" destOrd="1" presId="urn:microsoft.com/office/officeart/2005/8/layout/hList1"/>
    <dgm:cxn modelId="{D3CCD6A2-064C-4BC4-A6E5-7A9BB8E7C3D6}" type="presOf" srcId="{1ED69249-3A43-47A9-BA37-C95F7B8A8E19}" destId="{8568EF95-B596-4BBC-A3BE-C6B9992DC6BF}" srcOrd="0" destOrd="0" presId="urn:microsoft.com/office/officeart/2005/8/layout/hList1"/>
    <dgm:cxn modelId="{8FB732A3-2414-4B8B-B4F2-CDCCF1452A1C}" type="presOf" srcId="{75BCD021-99B1-41BB-907B-2644CC413F43}" destId="{66A20804-96A6-47C1-A60E-9572E214C737}" srcOrd="0" destOrd="1" presId="urn:microsoft.com/office/officeart/2005/8/layout/hList1"/>
    <dgm:cxn modelId="{4FF0BCAC-999F-4FB8-A837-50A3EA923380}" type="presOf" srcId="{D6EAB5B1-210D-4C77-80D1-99DEB2B575A1}" destId="{F31E02EB-B6B5-4382-B209-CCB6055829AC}" srcOrd="0" destOrd="0" presId="urn:microsoft.com/office/officeart/2005/8/layout/hList1"/>
    <dgm:cxn modelId="{83A65AB0-A019-413C-B7FF-2CCB7F104193}" srcId="{AC1F2D19-0649-4FFA-9BB6-2B94135AC4BB}" destId="{9575DEF6-E03B-4567-A883-F2C97E7C8ECF}" srcOrd="5" destOrd="0" parTransId="{44F10462-7BCB-4849-B5A0-A023FCD8F016}" sibTransId="{789B1D2D-592E-4C38-8607-C3E4BCD8313F}"/>
    <dgm:cxn modelId="{7E5779B8-4880-43FD-9E5A-D614B6C641C1}" type="presOf" srcId="{360BFAEB-8EDD-4393-BDBA-A6C2B652DFC6}" destId="{A07F1309-F6CF-4E9B-8875-C4DFAA790273}" srcOrd="0" destOrd="1" presId="urn:microsoft.com/office/officeart/2005/8/layout/hList1"/>
    <dgm:cxn modelId="{75DAE3C3-3AB3-4C69-A6AE-6E1FFF951F5F}" type="presOf" srcId="{B3E9DB36-F0DE-4371-8520-904242F84364}" destId="{A07F1309-F6CF-4E9B-8875-C4DFAA790273}" srcOrd="0" destOrd="2" presId="urn:microsoft.com/office/officeart/2005/8/layout/hList1"/>
    <dgm:cxn modelId="{67A9F1CC-F02A-422E-AA3D-A277F6E3BB06}" srcId="{AA63EF95-09FA-4E35-AEF7-42CF602282BF}" destId="{AC1F2D19-0649-4FFA-9BB6-2B94135AC4BB}" srcOrd="2" destOrd="0" parTransId="{086F3AB5-BC38-4CF1-9FFF-3FD42E24D0A0}" sibTransId="{29CD44ED-7A11-4093-AA7F-1A14A24430C7}"/>
    <dgm:cxn modelId="{EEF29FD2-1310-4E38-996F-A3F935B6C2F9}" type="presOf" srcId="{AF8A5BB3-CB38-4DBB-857D-871F87562D10}" destId="{66A20804-96A6-47C1-A60E-9572E214C737}" srcOrd="0" destOrd="2" presId="urn:microsoft.com/office/officeart/2005/8/layout/hList1"/>
    <dgm:cxn modelId="{A561A2E7-12A3-490C-85FA-8FBEB4CEBFD0}" srcId="{AC1F2D19-0649-4FFA-9BB6-2B94135AC4BB}" destId="{75BCD021-99B1-41BB-907B-2644CC413F43}" srcOrd="1" destOrd="0" parTransId="{597A552A-F7FF-4277-A123-75AE021F305A}" sibTransId="{4EE19592-6667-470B-8D86-014E2778AA0A}"/>
    <dgm:cxn modelId="{778355E8-A953-4272-B05D-54737A4C9AD8}" type="presOf" srcId="{54DBA8FE-9B85-4625-B5C7-61735FBD161D}" destId="{8568EF95-B596-4BBC-A3BE-C6B9992DC6BF}" srcOrd="0" destOrd="4" presId="urn:microsoft.com/office/officeart/2005/8/layout/hList1"/>
    <dgm:cxn modelId="{8A7D17EB-F0FD-4A0D-B41E-30FF1B19168F}" srcId="{D6EAB5B1-210D-4C77-80D1-99DEB2B575A1}" destId="{90E978AC-7F5B-463F-B103-396042D22775}" srcOrd="0" destOrd="0" parTransId="{4318F238-99B4-423A-9BA1-F5D8539F518D}" sibTransId="{E420D2AF-6E97-4DF7-950E-3A0E5838EF87}"/>
    <dgm:cxn modelId="{A10892EB-3CE8-4DAC-8F1F-D050FF307BA4}" srcId="{AA63EF95-09FA-4E35-AEF7-42CF602282BF}" destId="{D6EAB5B1-210D-4C77-80D1-99DEB2B575A1}" srcOrd="1" destOrd="0" parTransId="{9F72788F-78E4-4909-9A91-11ECCAF59FB6}" sibTransId="{B852350E-3CC4-40C2-8142-BA874F2E4158}"/>
    <dgm:cxn modelId="{7349A6EE-1FFA-4E51-A753-390A7C54213B}" type="presOf" srcId="{B3D4C30C-4EAE-492B-B0BA-D75E54AF8C9A}" destId="{8568EF95-B596-4BBC-A3BE-C6B9992DC6BF}" srcOrd="0" destOrd="3" presId="urn:microsoft.com/office/officeart/2005/8/layout/hList1"/>
    <dgm:cxn modelId="{B07401F5-1D7D-4DFF-A895-D7144F6E1948}" srcId="{AC1F2D19-0649-4FFA-9BB6-2B94135AC4BB}" destId="{BA54BF8D-3212-49E2-A2BE-36F01142EE94}" srcOrd="3" destOrd="0" parTransId="{926719DC-00A7-42DA-85F2-EC51CB718939}" sibTransId="{EB61BD79-0AD3-473E-B2D2-0397185DA51D}"/>
    <dgm:cxn modelId="{FC0018FA-CA1C-4943-BB9E-7F13A7902980}" srcId="{AA63EF95-09FA-4E35-AEF7-42CF602282BF}" destId="{B679C9F8-6BB1-4DBC-A4C5-2BC4632E34B3}" srcOrd="0" destOrd="0" parTransId="{3BD4D16B-335D-4FA4-B890-8F0A1CC1A4D5}" sibTransId="{09551CFD-E506-4419-96FD-30D809C78EB4}"/>
    <dgm:cxn modelId="{27414721-3B74-46A4-A155-477D3252CAF8}" type="presParOf" srcId="{2AC1162F-D929-4EF3-AE9D-7E1FCB64CCC6}" destId="{589A6D53-E3BB-4275-86D4-DCF97CB81FFC}" srcOrd="0" destOrd="0" presId="urn:microsoft.com/office/officeart/2005/8/layout/hList1"/>
    <dgm:cxn modelId="{8FC22EB3-CF59-4D91-8E0D-CCEF74CEA687}" type="presParOf" srcId="{589A6D53-E3BB-4275-86D4-DCF97CB81FFC}" destId="{0404CA1E-55E4-4AF8-89D6-676068F32762}" srcOrd="0" destOrd="0" presId="urn:microsoft.com/office/officeart/2005/8/layout/hList1"/>
    <dgm:cxn modelId="{815147E5-AAF5-47D7-A9E5-0EF83E33C7F1}" type="presParOf" srcId="{589A6D53-E3BB-4275-86D4-DCF97CB81FFC}" destId="{8568EF95-B596-4BBC-A3BE-C6B9992DC6BF}" srcOrd="1" destOrd="0" presId="urn:microsoft.com/office/officeart/2005/8/layout/hList1"/>
    <dgm:cxn modelId="{C3E2A1A7-8B1C-4A46-80F3-5D3F50FBAD10}" type="presParOf" srcId="{2AC1162F-D929-4EF3-AE9D-7E1FCB64CCC6}" destId="{D317D10B-4E0A-4F39-8F42-C53B4980DFA2}" srcOrd="1" destOrd="0" presId="urn:microsoft.com/office/officeart/2005/8/layout/hList1"/>
    <dgm:cxn modelId="{BBFA66FD-4E89-4853-ABB4-3747A925CEDD}" type="presParOf" srcId="{2AC1162F-D929-4EF3-AE9D-7E1FCB64CCC6}" destId="{B40C7DD2-BBDB-4986-B3FE-D2A089887B44}" srcOrd="2" destOrd="0" presId="urn:microsoft.com/office/officeart/2005/8/layout/hList1"/>
    <dgm:cxn modelId="{40B9DD8C-3F95-4362-944A-C39CB4A374C5}" type="presParOf" srcId="{B40C7DD2-BBDB-4986-B3FE-D2A089887B44}" destId="{F31E02EB-B6B5-4382-B209-CCB6055829AC}" srcOrd="0" destOrd="0" presId="urn:microsoft.com/office/officeart/2005/8/layout/hList1"/>
    <dgm:cxn modelId="{8E063E62-F0B6-40FD-8212-682B25B23FF7}" type="presParOf" srcId="{B40C7DD2-BBDB-4986-B3FE-D2A089887B44}" destId="{A07F1309-F6CF-4E9B-8875-C4DFAA790273}" srcOrd="1" destOrd="0" presId="urn:microsoft.com/office/officeart/2005/8/layout/hList1"/>
    <dgm:cxn modelId="{694CE1B8-026E-49B8-A50F-39B4D96B78A5}" type="presParOf" srcId="{2AC1162F-D929-4EF3-AE9D-7E1FCB64CCC6}" destId="{86D3DBBC-686F-4818-B315-BEABC136D41A}" srcOrd="3" destOrd="0" presId="urn:microsoft.com/office/officeart/2005/8/layout/hList1"/>
    <dgm:cxn modelId="{678EB2F4-CB41-4A07-971A-3FAEF40FE324}" type="presParOf" srcId="{2AC1162F-D929-4EF3-AE9D-7E1FCB64CCC6}" destId="{DDE57E0A-2621-4A25-A2AC-669A98E24B6B}" srcOrd="4" destOrd="0" presId="urn:microsoft.com/office/officeart/2005/8/layout/hList1"/>
    <dgm:cxn modelId="{F3F71C7B-4F62-42E5-8C5D-457B343BAB69}" type="presParOf" srcId="{DDE57E0A-2621-4A25-A2AC-669A98E24B6B}" destId="{F1925FF9-44D1-4D0A-B4CC-91EFEDDCB7A2}" srcOrd="0" destOrd="0" presId="urn:microsoft.com/office/officeart/2005/8/layout/hList1"/>
    <dgm:cxn modelId="{C6A4D7F1-6EFD-4C79-A166-839641DE31D0}" type="presParOf" srcId="{DDE57E0A-2621-4A25-A2AC-669A98E24B6B}" destId="{66A20804-96A6-47C1-A60E-9572E214C73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CDA44E-AA7C-4C8A-A5A5-3A187E1071C1}" type="doc">
      <dgm:prSet loTypeId="urn:microsoft.com/office/officeart/2005/8/layout/pyramid1" loCatId="pyramid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CA"/>
        </a:p>
      </dgm:t>
    </dgm:pt>
    <dgm:pt modelId="{567731CF-5EA8-4586-93E1-9A5ECEC51B89}">
      <dgm:prSet phldrT="[Text]" phldr="0" custT="1"/>
      <dgm:spPr/>
      <dgm:t>
        <a:bodyPr/>
        <a:lstStyle/>
        <a:p>
          <a:r>
            <a:rPr lang="en-CA" sz="44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0</a:t>
          </a:r>
        </a:p>
      </dgm:t>
    </dgm:pt>
    <dgm:pt modelId="{231C2E99-DF89-45DE-9D70-85A2F55D219E}" type="parTrans" cxnId="{C7DB5DA4-F0E2-41AC-B562-D4FE2536211D}">
      <dgm:prSet/>
      <dgm:spPr/>
      <dgm:t>
        <a:bodyPr/>
        <a:lstStyle/>
        <a:p>
          <a:endParaRPr lang="en-CA" b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E60A339-F800-46C1-A565-81D2C1C41046}" type="sibTrans" cxnId="{C7DB5DA4-F0E2-41AC-B562-D4FE2536211D}">
      <dgm:prSet/>
      <dgm:spPr/>
      <dgm:t>
        <a:bodyPr/>
        <a:lstStyle/>
        <a:p>
          <a:endParaRPr lang="en-CA" b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B459ACD-C6BB-45BA-81E1-D02095277D6A}">
      <dgm:prSet phldrT="[Text]" phldr="0"/>
      <dgm:spPr/>
      <dgm:t>
        <a:bodyPr/>
        <a:lstStyle/>
        <a:p>
          <a:r>
            <a:rPr lang="en-CA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</a:t>
          </a:r>
        </a:p>
      </dgm:t>
    </dgm:pt>
    <dgm:pt modelId="{C3838565-8C65-4D8F-855E-C27E59AED360}" type="parTrans" cxnId="{26F0081E-F5CD-4E33-995C-6B40F208BF42}">
      <dgm:prSet/>
      <dgm:spPr/>
      <dgm:t>
        <a:bodyPr/>
        <a:lstStyle/>
        <a:p>
          <a:endParaRPr lang="en-CA" b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D54BAC8-48B0-4429-99FA-5F65C1C37897}" type="sibTrans" cxnId="{26F0081E-F5CD-4E33-995C-6B40F208BF42}">
      <dgm:prSet/>
      <dgm:spPr/>
      <dgm:t>
        <a:bodyPr/>
        <a:lstStyle/>
        <a:p>
          <a:endParaRPr lang="en-CA" b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B64A764-758E-4DDF-B372-22D1D0A2DCD3}">
      <dgm:prSet phldrT="[Text]" phldr="0"/>
      <dgm:spPr/>
      <dgm:t>
        <a:bodyPr/>
        <a:lstStyle/>
        <a:p>
          <a:r>
            <a:rPr lang="en-CA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</a:t>
          </a:r>
        </a:p>
      </dgm:t>
    </dgm:pt>
    <dgm:pt modelId="{DB38F299-73FB-46F7-B413-FE082A789DCC}" type="parTrans" cxnId="{A47DA353-55BE-4A77-8EAE-9E4331D0AC5E}">
      <dgm:prSet/>
      <dgm:spPr/>
      <dgm:t>
        <a:bodyPr/>
        <a:lstStyle/>
        <a:p>
          <a:endParaRPr lang="en-CA" b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0183717-CC3D-4A0D-82EC-9E8F9F653518}" type="sibTrans" cxnId="{A47DA353-55BE-4A77-8EAE-9E4331D0AC5E}">
      <dgm:prSet/>
      <dgm:spPr/>
      <dgm:t>
        <a:bodyPr/>
        <a:lstStyle/>
        <a:p>
          <a:endParaRPr lang="en-CA" b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84FEB15-26BD-4295-8F09-0A5502CEB8B3}">
      <dgm:prSet phldrT="[Text]" phldr="0"/>
      <dgm:spPr/>
      <dgm:t>
        <a:bodyPr/>
        <a:lstStyle/>
        <a:p>
          <a:r>
            <a:rPr lang="en-CA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</a:t>
          </a:r>
        </a:p>
      </dgm:t>
    </dgm:pt>
    <dgm:pt modelId="{A9C4E098-FABC-402D-A8C1-9728C64ED3F5}" type="parTrans" cxnId="{5E4BF8D2-AB51-4C9F-AD61-2FC32C2C4F0A}">
      <dgm:prSet/>
      <dgm:spPr/>
      <dgm:t>
        <a:bodyPr/>
        <a:lstStyle/>
        <a:p>
          <a:endParaRPr lang="en-CA" b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AA26496-3EFC-44E8-BE18-A4666A21620C}" type="sibTrans" cxnId="{5E4BF8D2-AB51-4C9F-AD61-2FC32C2C4F0A}">
      <dgm:prSet/>
      <dgm:spPr/>
      <dgm:t>
        <a:bodyPr/>
        <a:lstStyle/>
        <a:p>
          <a:endParaRPr lang="en-CA" b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5239530-7829-4E3A-8CF8-5ACA70195E55}" type="pres">
      <dgm:prSet presAssocID="{34CDA44E-AA7C-4C8A-A5A5-3A187E1071C1}" presName="Name0" presStyleCnt="0">
        <dgm:presLayoutVars>
          <dgm:dir/>
          <dgm:animLvl val="lvl"/>
          <dgm:resizeHandles val="exact"/>
        </dgm:presLayoutVars>
      </dgm:prSet>
      <dgm:spPr/>
    </dgm:pt>
    <dgm:pt modelId="{F0EF1272-7F95-48C6-AF92-BC38A4B13E42}" type="pres">
      <dgm:prSet presAssocID="{567731CF-5EA8-4586-93E1-9A5ECEC51B89}" presName="Name8" presStyleCnt="0"/>
      <dgm:spPr/>
    </dgm:pt>
    <dgm:pt modelId="{9036C58B-26C4-49F1-93A5-63D14375D692}" type="pres">
      <dgm:prSet presAssocID="{567731CF-5EA8-4586-93E1-9A5ECEC51B89}" presName="level" presStyleLbl="node1" presStyleIdx="0" presStyleCnt="4">
        <dgm:presLayoutVars>
          <dgm:chMax val="1"/>
          <dgm:bulletEnabled val="1"/>
        </dgm:presLayoutVars>
      </dgm:prSet>
      <dgm:spPr/>
    </dgm:pt>
    <dgm:pt modelId="{7664DBE8-CC55-4688-91AB-69CAE259E626}" type="pres">
      <dgm:prSet presAssocID="{567731CF-5EA8-4586-93E1-9A5ECEC51B8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2D4399D-C1B1-4CF2-AC8E-22535F3C36F5}" type="pres">
      <dgm:prSet presAssocID="{CB459ACD-C6BB-45BA-81E1-D02095277D6A}" presName="Name8" presStyleCnt="0"/>
      <dgm:spPr/>
    </dgm:pt>
    <dgm:pt modelId="{BA94E0F0-3A88-4C7B-8E20-D26B16588303}" type="pres">
      <dgm:prSet presAssocID="{CB459ACD-C6BB-45BA-81E1-D02095277D6A}" presName="level" presStyleLbl="node1" presStyleIdx="1" presStyleCnt="4">
        <dgm:presLayoutVars>
          <dgm:chMax val="1"/>
          <dgm:bulletEnabled val="1"/>
        </dgm:presLayoutVars>
      </dgm:prSet>
      <dgm:spPr/>
    </dgm:pt>
    <dgm:pt modelId="{1AE42CEC-CE11-4018-92A7-D0C82D65961C}" type="pres">
      <dgm:prSet presAssocID="{CB459ACD-C6BB-45BA-81E1-D02095277D6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53E7B85-D353-4E79-BBCE-48C393FF5308}" type="pres">
      <dgm:prSet presAssocID="{FB64A764-758E-4DDF-B372-22D1D0A2DCD3}" presName="Name8" presStyleCnt="0"/>
      <dgm:spPr/>
    </dgm:pt>
    <dgm:pt modelId="{50427EFA-CCA6-4246-B97A-A038FCD13F0C}" type="pres">
      <dgm:prSet presAssocID="{FB64A764-758E-4DDF-B372-22D1D0A2DCD3}" presName="level" presStyleLbl="node1" presStyleIdx="2" presStyleCnt="4">
        <dgm:presLayoutVars>
          <dgm:chMax val="1"/>
          <dgm:bulletEnabled val="1"/>
        </dgm:presLayoutVars>
      </dgm:prSet>
      <dgm:spPr/>
    </dgm:pt>
    <dgm:pt modelId="{DEF1CC3C-2E23-4A38-AE57-8F6A79EAADA5}" type="pres">
      <dgm:prSet presAssocID="{FB64A764-758E-4DDF-B372-22D1D0A2DCD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7D807CB-AEB6-41C5-AD3A-DD98BB4102FA}" type="pres">
      <dgm:prSet presAssocID="{384FEB15-26BD-4295-8F09-0A5502CEB8B3}" presName="Name8" presStyleCnt="0"/>
      <dgm:spPr/>
    </dgm:pt>
    <dgm:pt modelId="{B9837CA5-60B7-4B0B-A12C-C8FF9CC55A31}" type="pres">
      <dgm:prSet presAssocID="{384FEB15-26BD-4295-8F09-0A5502CEB8B3}" presName="level" presStyleLbl="node1" presStyleIdx="3" presStyleCnt="4">
        <dgm:presLayoutVars>
          <dgm:chMax val="1"/>
          <dgm:bulletEnabled val="1"/>
        </dgm:presLayoutVars>
      </dgm:prSet>
      <dgm:spPr/>
    </dgm:pt>
    <dgm:pt modelId="{1EAC507F-6B65-4B84-9C7D-0A223D0C8DD2}" type="pres">
      <dgm:prSet presAssocID="{384FEB15-26BD-4295-8F09-0A5502CEB8B3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E37D2013-D9F4-4CC6-A530-CC6E277F2976}" type="presOf" srcId="{34CDA44E-AA7C-4C8A-A5A5-3A187E1071C1}" destId="{05239530-7829-4E3A-8CF8-5ACA70195E55}" srcOrd="0" destOrd="0" presId="urn:microsoft.com/office/officeart/2005/8/layout/pyramid1"/>
    <dgm:cxn modelId="{26F0081E-F5CD-4E33-995C-6B40F208BF42}" srcId="{34CDA44E-AA7C-4C8A-A5A5-3A187E1071C1}" destId="{CB459ACD-C6BB-45BA-81E1-D02095277D6A}" srcOrd="1" destOrd="0" parTransId="{C3838565-8C65-4D8F-855E-C27E59AED360}" sibTransId="{DD54BAC8-48B0-4429-99FA-5F65C1C37897}"/>
    <dgm:cxn modelId="{DC04B12B-79C8-44B4-882D-1ADE329A3F55}" type="presOf" srcId="{FB64A764-758E-4DDF-B372-22D1D0A2DCD3}" destId="{50427EFA-CCA6-4246-B97A-A038FCD13F0C}" srcOrd="0" destOrd="0" presId="urn:microsoft.com/office/officeart/2005/8/layout/pyramid1"/>
    <dgm:cxn modelId="{BA812732-8D41-455B-A1E3-E0B8460F150F}" type="presOf" srcId="{384FEB15-26BD-4295-8F09-0A5502CEB8B3}" destId="{1EAC507F-6B65-4B84-9C7D-0A223D0C8DD2}" srcOrd="1" destOrd="0" presId="urn:microsoft.com/office/officeart/2005/8/layout/pyramid1"/>
    <dgm:cxn modelId="{D840683A-1D3D-4F75-A199-8F697E8806E9}" type="presOf" srcId="{CB459ACD-C6BB-45BA-81E1-D02095277D6A}" destId="{BA94E0F0-3A88-4C7B-8E20-D26B16588303}" srcOrd="0" destOrd="0" presId="urn:microsoft.com/office/officeart/2005/8/layout/pyramid1"/>
    <dgm:cxn modelId="{E0CA473D-4A74-4FC1-9638-2B032E861121}" type="presOf" srcId="{CB459ACD-C6BB-45BA-81E1-D02095277D6A}" destId="{1AE42CEC-CE11-4018-92A7-D0C82D65961C}" srcOrd="1" destOrd="0" presId="urn:microsoft.com/office/officeart/2005/8/layout/pyramid1"/>
    <dgm:cxn modelId="{B0CC755D-C4D2-4F85-B714-CB5ECB81B779}" type="presOf" srcId="{567731CF-5EA8-4586-93E1-9A5ECEC51B89}" destId="{7664DBE8-CC55-4688-91AB-69CAE259E626}" srcOrd="1" destOrd="0" presId="urn:microsoft.com/office/officeart/2005/8/layout/pyramid1"/>
    <dgm:cxn modelId="{A47DA353-55BE-4A77-8EAE-9E4331D0AC5E}" srcId="{34CDA44E-AA7C-4C8A-A5A5-3A187E1071C1}" destId="{FB64A764-758E-4DDF-B372-22D1D0A2DCD3}" srcOrd="2" destOrd="0" parTransId="{DB38F299-73FB-46F7-B413-FE082A789DCC}" sibTransId="{B0183717-CC3D-4A0D-82EC-9E8F9F653518}"/>
    <dgm:cxn modelId="{E860A97C-5C6E-44E6-BBAE-DC191E17784D}" type="presOf" srcId="{FB64A764-758E-4DDF-B372-22D1D0A2DCD3}" destId="{DEF1CC3C-2E23-4A38-AE57-8F6A79EAADA5}" srcOrd="1" destOrd="0" presId="urn:microsoft.com/office/officeart/2005/8/layout/pyramid1"/>
    <dgm:cxn modelId="{537DE3A1-395D-4CC3-865E-312CCA86E888}" type="presOf" srcId="{384FEB15-26BD-4295-8F09-0A5502CEB8B3}" destId="{B9837CA5-60B7-4B0B-A12C-C8FF9CC55A31}" srcOrd="0" destOrd="0" presId="urn:microsoft.com/office/officeart/2005/8/layout/pyramid1"/>
    <dgm:cxn modelId="{C7DB5DA4-F0E2-41AC-B562-D4FE2536211D}" srcId="{34CDA44E-AA7C-4C8A-A5A5-3A187E1071C1}" destId="{567731CF-5EA8-4586-93E1-9A5ECEC51B89}" srcOrd="0" destOrd="0" parTransId="{231C2E99-DF89-45DE-9D70-85A2F55D219E}" sibTransId="{AE60A339-F800-46C1-A565-81D2C1C41046}"/>
    <dgm:cxn modelId="{5E4BF8D2-AB51-4C9F-AD61-2FC32C2C4F0A}" srcId="{34CDA44E-AA7C-4C8A-A5A5-3A187E1071C1}" destId="{384FEB15-26BD-4295-8F09-0A5502CEB8B3}" srcOrd="3" destOrd="0" parTransId="{A9C4E098-FABC-402D-A8C1-9728C64ED3F5}" sibTransId="{AAA26496-3EFC-44E8-BE18-A4666A21620C}"/>
    <dgm:cxn modelId="{2F625AED-6F4E-4735-A26C-83EC3115F781}" type="presOf" srcId="{567731CF-5EA8-4586-93E1-9A5ECEC51B89}" destId="{9036C58B-26C4-49F1-93A5-63D14375D692}" srcOrd="0" destOrd="0" presId="urn:microsoft.com/office/officeart/2005/8/layout/pyramid1"/>
    <dgm:cxn modelId="{C87B410D-CDFB-4A30-A5F1-766D3E935865}" type="presParOf" srcId="{05239530-7829-4E3A-8CF8-5ACA70195E55}" destId="{F0EF1272-7F95-48C6-AF92-BC38A4B13E42}" srcOrd="0" destOrd="0" presId="urn:microsoft.com/office/officeart/2005/8/layout/pyramid1"/>
    <dgm:cxn modelId="{7677C207-B4BE-4E33-856F-D35E5B279141}" type="presParOf" srcId="{F0EF1272-7F95-48C6-AF92-BC38A4B13E42}" destId="{9036C58B-26C4-49F1-93A5-63D14375D692}" srcOrd="0" destOrd="0" presId="urn:microsoft.com/office/officeart/2005/8/layout/pyramid1"/>
    <dgm:cxn modelId="{25EC8985-F342-4DE5-9D9F-F1E6F631E087}" type="presParOf" srcId="{F0EF1272-7F95-48C6-AF92-BC38A4B13E42}" destId="{7664DBE8-CC55-4688-91AB-69CAE259E626}" srcOrd="1" destOrd="0" presId="urn:microsoft.com/office/officeart/2005/8/layout/pyramid1"/>
    <dgm:cxn modelId="{365043D1-0860-4C7D-95EA-45E894F2F091}" type="presParOf" srcId="{05239530-7829-4E3A-8CF8-5ACA70195E55}" destId="{52D4399D-C1B1-4CF2-AC8E-22535F3C36F5}" srcOrd="1" destOrd="0" presId="urn:microsoft.com/office/officeart/2005/8/layout/pyramid1"/>
    <dgm:cxn modelId="{1B392F38-2354-4C79-B81D-570A651427E4}" type="presParOf" srcId="{52D4399D-C1B1-4CF2-AC8E-22535F3C36F5}" destId="{BA94E0F0-3A88-4C7B-8E20-D26B16588303}" srcOrd="0" destOrd="0" presId="urn:microsoft.com/office/officeart/2005/8/layout/pyramid1"/>
    <dgm:cxn modelId="{D9597DA0-A30E-49FA-8CEB-98B17B96506C}" type="presParOf" srcId="{52D4399D-C1B1-4CF2-AC8E-22535F3C36F5}" destId="{1AE42CEC-CE11-4018-92A7-D0C82D65961C}" srcOrd="1" destOrd="0" presId="urn:microsoft.com/office/officeart/2005/8/layout/pyramid1"/>
    <dgm:cxn modelId="{6E623112-8916-4D13-AC05-3BD48D0816AE}" type="presParOf" srcId="{05239530-7829-4E3A-8CF8-5ACA70195E55}" destId="{B53E7B85-D353-4E79-BBCE-48C393FF5308}" srcOrd="2" destOrd="0" presId="urn:microsoft.com/office/officeart/2005/8/layout/pyramid1"/>
    <dgm:cxn modelId="{A22433B3-9CA7-48CB-8A9B-750D04CE7727}" type="presParOf" srcId="{B53E7B85-D353-4E79-BBCE-48C393FF5308}" destId="{50427EFA-CCA6-4246-B97A-A038FCD13F0C}" srcOrd="0" destOrd="0" presId="urn:microsoft.com/office/officeart/2005/8/layout/pyramid1"/>
    <dgm:cxn modelId="{A6556C11-53EE-4BBA-BF43-51365769FCA9}" type="presParOf" srcId="{B53E7B85-D353-4E79-BBCE-48C393FF5308}" destId="{DEF1CC3C-2E23-4A38-AE57-8F6A79EAADA5}" srcOrd="1" destOrd="0" presId="urn:microsoft.com/office/officeart/2005/8/layout/pyramid1"/>
    <dgm:cxn modelId="{652659AA-2CE7-41CA-A694-0DD0085CE154}" type="presParOf" srcId="{05239530-7829-4E3A-8CF8-5ACA70195E55}" destId="{77D807CB-AEB6-41C5-AD3A-DD98BB4102FA}" srcOrd="3" destOrd="0" presId="urn:microsoft.com/office/officeart/2005/8/layout/pyramid1"/>
    <dgm:cxn modelId="{4EB87C7E-5B61-4EB6-83E3-F68AEDCDF427}" type="presParOf" srcId="{77D807CB-AEB6-41C5-AD3A-DD98BB4102FA}" destId="{B9837CA5-60B7-4B0B-A12C-C8FF9CC55A31}" srcOrd="0" destOrd="0" presId="urn:microsoft.com/office/officeart/2005/8/layout/pyramid1"/>
    <dgm:cxn modelId="{1199C9B8-59E1-4482-8F29-D7E6DC6BEA21}" type="presParOf" srcId="{77D807CB-AEB6-41C5-AD3A-DD98BB4102FA}" destId="{1EAC507F-6B65-4B84-9C7D-0A223D0C8DD2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70220B3-1FDC-4E5B-8BE0-1D7BD7992BF8}" type="doc">
      <dgm:prSet loTypeId="urn:microsoft.com/office/officeart/2005/8/layout/process2" loCatId="process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CA"/>
        </a:p>
      </dgm:t>
    </dgm:pt>
    <dgm:pt modelId="{F9FDD814-7D19-4D02-A9D7-4CE4B63D3B20}">
      <dgm:prSet phldrT="[Text]" phldr="0"/>
      <dgm:spPr/>
      <dgm:t>
        <a:bodyPr/>
        <a:lstStyle/>
        <a:p>
          <a:r>
            <a:rPr lang="en-CA" dirty="0"/>
            <a:t>Show everything</a:t>
          </a:r>
        </a:p>
      </dgm:t>
    </dgm:pt>
    <dgm:pt modelId="{61AF86CA-82C2-4BC9-8143-8615633139EC}" type="parTrans" cxnId="{71B28EEC-E583-4FF1-A5FC-7F5CC1705445}">
      <dgm:prSet/>
      <dgm:spPr/>
      <dgm:t>
        <a:bodyPr/>
        <a:lstStyle/>
        <a:p>
          <a:endParaRPr lang="en-CA"/>
        </a:p>
      </dgm:t>
    </dgm:pt>
    <dgm:pt modelId="{98765410-ABD9-4361-9288-602CE1A6E598}" type="sibTrans" cxnId="{71B28EEC-E583-4FF1-A5FC-7F5CC1705445}">
      <dgm:prSet/>
      <dgm:spPr/>
      <dgm:t>
        <a:bodyPr/>
        <a:lstStyle/>
        <a:p>
          <a:endParaRPr lang="en-CA"/>
        </a:p>
      </dgm:t>
    </dgm:pt>
    <dgm:pt modelId="{7F28FBDA-7982-46F0-B2DB-B13617CD97C8}">
      <dgm:prSet phldrT="[Text]" phldr="0"/>
      <dgm:spPr/>
      <dgm:t>
        <a:bodyPr/>
        <a:lstStyle/>
        <a:p>
          <a:r>
            <a:rPr lang="en-CA" dirty="0"/>
            <a:t>Hide domains</a:t>
          </a:r>
        </a:p>
      </dgm:t>
    </dgm:pt>
    <dgm:pt modelId="{6C3444F7-F841-471E-8C2D-FF4D25D3B3D4}" type="parTrans" cxnId="{71FDD624-447A-4437-B1B2-88089DA916BE}">
      <dgm:prSet/>
      <dgm:spPr/>
      <dgm:t>
        <a:bodyPr/>
        <a:lstStyle/>
        <a:p>
          <a:endParaRPr lang="en-CA"/>
        </a:p>
      </dgm:t>
    </dgm:pt>
    <dgm:pt modelId="{822D59EA-1DDC-49E2-87C3-2A4D6CBC17F0}" type="sibTrans" cxnId="{71FDD624-447A-4437-B1B2-88089DA916BE}">
      <dgm:prSet/>
      <dgm:spPr/>
      <dgm:t>
        <a:bodyPr/>
        <a:lstStyle/>
        <a:p>
          <a:endParaRPr lang="en-CA"/>
        </a:p>
      </dgm:t>
    </dgm:pt>
    <dgm:pt modelId="{B28C73DF-D31B-4C6C-9E77-4CBB9190801D}">
      <dgm:prSet phldrT="[Text]" phldr="0"/>
      <dgm:spPr/>
      <dgm:t>
        <a:bodyPr/>
        <a:lstStyle/>
        <a:p>
          <a:r>
            <a:rPr lang="en-CA" dirty="0"/>
            <a:t>Hide domains &amp; clients</a:t>
          </a:r>
        </a:p>
      </dgm:t>
    </dgm:pt>
    <dgm:pt modelId="{7F9890B4-5349-4F91-9D1B-054430AD7577}" type="parTrans" cxnId="{57C4C2DD-9586-4148-867F-1DA4D2E29DE1}">
      <dgm:prSet/>
      <dgm:spPr/>
      <dgm:t>
        <a:bodyPr/>
        <a:lstStyle/>
        <a:p>
          <a:endParaRPr lang="en-CA"/>
        </a:p>
      </dgm:t>
    </dgm:pt>
    <dgm:pt modelId="{24D04110-5ACD-410C-B60F-2A6CF56F79D1}" type="sibTrans" cxnId="{57C4C2DD-9586-4148-867F-1DA4D2E29DE1}">
      <dgm:prSet/>
      <dgm:spPr/>
      <dgm:t>
        <a:bodyPr/>
        <a:lstStyle/>
        <a:p>
          <a:endParaRPr lang="en-CA"/>
        </a:p>
      </dgm:t>
    </dgm:pt>
    <dgm:pt modelId="{EF50D6E2-9CEE-45C4-B348-B62048502F1C}">
      <dgm:prSet phldrT="[Text]" phldr="0"/>
      <dgm:spPr/>
      <dgm:t>
        <a:bodyPr/>
        <a:lstStyle/>
        <a:p>
          <a:r>
            <a:rPr lang="en-CA" dirty="0"/>
            <a:t>Anonymous mode</a:t>
          </a:r>
        </a:p>
      </dgm:t>
    </dgm:pt>
    <dgm:pt modelId="{4F27398B-69B9-4B8B-B079-F3C3301EEEA3}" type="parTrans" cxnId="{4F256A0D-7D7E-444C-9D50-967340D97897}">
      <dgm:prSet/>
      <dgm:spPr/>
      <dgm:t>
        <a:bodyPr/>
        <a:lstStyle/>
        <a:p>
          <a:endParaRPr lang="en-CA"/>
        </a:p>
      </dgm:t>
    </dgm:pt>
    <dgm:pt modelId="{7915D05F-9D4D-4900-9A9C-69460C4D4661}" type="sibTrans" cxnId="{4F256A0D-7D7E-444C-9D50-967340D97897}">
      <dgm:prSet/>
      <dgm:spPr/>
      <dgm:t>
        <a:bodyPr/>
        <a:lstStyle/>
        <a:p>
          <a:endParaRPr lang="en-CA"/>
        </a:p>
      </dgm:t>
    </dgm:pt>
    <dgm:pt modelId="{85653F3C-68E9-4871-A6B9-F00B77DFDB52}" type="pres">
      <dgm:prSet presAssocID="{B70220B3-1FDC-4E5B-8BE0-1D7BD7992BF8}" presName="linearFlow" presStyleCnt="0">
        <dgm:presLayoutVars>
          <dgm:resizeHandles val="exact"/>
        </dgm:presLayoutVars>
      </dgm:prSet>
      <dgm:spPr/>
    </dgm:pt>
    <dgm:pt modelId="{FD3EFDFF-582F-4CBD-BBC0-D2F13A44D859}" type="pres">
      <dgm:prSet presAssocID="{F9FDD814-7D19-4D02-A9D7-4CE4B63D3B20}" presName="node" presStyleLbl="node1" presStyleIdx="0" presStyleCnt="4" custScaleX="331817">
        <dgm:presLayoutVars>
          <dgm:bulletEnabled val="1"/>
        </dgm:presLayoutVars>
      </dgm:prSet>
      <dgm:spPr/>
    </dgm:pt>
    <dgm:pt modelId="{F686C72D-290F-4D03-8CD1-291CD887DE42}" type="pres">
      <dgm:prSet presAssocID="{98765410-ABD9-4361-9288-602CE1A6E598}" presName="sibTrans" presStyleLbl="sibTrans2D1" presStyleIdx="0" presStyleCnt="3"/>
      <dgm:spPr/>
    </dgm:pt>
    <dgm:pt modelId="{D0BC2058-F676-406D-83B2-14E0BFB71B5F}" type="pres">
      <dgm:prSet presAssocID="{98765410-ABD9-4361-9288-602CE1A6E598}" presName="connectorText" presStyleLbl="sibTrans2D1" presStyleIdx="0" presStyleCnt="3"/>
      <dgm:spPr/>
    </dgm:pt>
    <dgm:pt modelId="{8FB7D71C-08F1-45B9-A0BF-B8D791C4C745}" type="pres">
      <dgm:prSet presAssocID="{7F28FBDA-7982-46F0-B2DB-B13617CD97C8}" presName="node" presStyleLbl="node1" presStyleIdx="1" presStyleCnt="4" custScaleX="244684">
        <dgm:presLayoutVars>
          <dgm:bulletEnabled val="1"/>
        </dgm:presLayoutVars>
      </dgm:prSet>
      <dgm:spPr/>
    </dgm:pt>
    <dgm:pt modelId="{BF295578-64D7-431E-AC21-887265AAB6EA}" type="pres">
      <dgm:prSet presAssocID="{822D59EA-1DDC-49E2-87C3-2A4D6CBC17F0}" presName="sibTrans" presStyleLbl="sibTrans2D1" presStyleIdx="1" presStyleCnt="3"/>
      <dgm:spPr/>
    </dgm:pt>
    <dgm:pt modelId="{8F74BA85-1585-4E6A-BACA-CAF610B0D546}" type="pres">
      <dgm:prSet presAssocID="{822D59EA-1DDC-49E2-87C3-2A4D6CBC17F0}" presName="connectorText" presStyleLbl="sibTrans2D1" presStyleIdx="1" presStyleCnt="3"/>
      <dgm:spPr/>
    </dgm:pt>
    <dgm:pt modelId="{21ED042B-126E-4626-8E64-535FAE487991}" type="pres">
      <dgm:prSet presAssocID="{B28C73DF-D31B-4C6C-9E77-4CBB9190801D}" presName="node" presStyleLbl="node1" presStyleIdx="2" presStyleCnt="4" custScaleX="154645">
        <dgm:presLayoutVars>
          <dgm:bulletEnabled val="1"/>
        </dgm:presLayoutVars>
      </dgm:prSet>
      <dgm:spPr/>
    </dgm:pt>
    <dgm:pt modelId="{F84E2D1F-458D-4D2D-8519-E6ED6C618436}" type="pres">
      <dgm:prSet presAssocID="{24D04110-5ACD-410C-B60F-2A6CF56F79D1}" presName="sibTrans" presStyleLbl="sibTrans2D1" presStyleIdx="2" presStyleCnt="3"/>
      <dgm:spPr/>
    </dgm:pt>
    <dgm:pt modelId="{DA9E6EFA-2B6F-4463-BD05-93839D12B294}" type="pres">
      <dgm:prSet presAssocID="{24D04110-5ACD-410C-B60F-2A6CF56F79D1}" presName="connectorText" presStyleLbl="sibTrans2D1" presStyleIdx="2" presStyleCnt="3"/>
      <dgm:spPr/>
    </dgm:pt>
    <dgm:pt modelId="{FB0356CD-B1D3-4FD9-AD92-A9C773A2B02B}" type="pres">
      <dgm:prSet presAssocID="{EF50D6E2-9CEE-45C4-B348-B62048502F1C}" presName="node" presStyleLbl="node1" presStyleIdx="3" presStyleCnt="4" custScaleX="118622">
        <dgm:presLayoutVars>
          <dgm:bulletEnabled val="1"/>
        </dgm:presLayoutVars>
      </dgm:prSet>
      <dgm:spPr/>
    </dgm:pt>
  </dgm:ptLst>
  <dgm:cxnLst>
    <dgm:cxn modelId="{653EA707-8F8C-44A9-B401-CAFF9C24FF9D}" type="presOf" srcId="{7F28FBDA-7982-46F0-B2DB-B13617CD97C8}" destId="{8FB7D71C-08F1-45B9-A0BF-B8D791C4C745}" srcOrd="0" destOrd="0" presId="urn:microsoft.com/office/officeart/2005/8/layout/process2"/>
    <dgm:cxn modelId="{4F256A0D-7D7E-444C-9D50-967340D97897}" srcId="{B70220B3-1FDC-4E5B-8BE0-1D7BD7992BF8}" destId="{EF50D6E2-9CEE-45C4-B348-B62048502F1C}" srcOrd="3" destOrd="0" parTransId="{4F27398B-69B9-4B8B-B079-F3C3301EEEA3}" sibTransId="{7915D05F-9D4D-4900-9A9C-69460C4D4661}"/>
    <dgm:cxn modelId="{71FDD624-447A-4437-B1B2-88089DA916BE}" srcId="{B70220B3-1FDC-4E5B-8BE0-1D7BD7992BF8}" destId="{7F28FBDA-7982-46F0-B2DB-B13617CD97C8}" srcOrd="1" destOrd="0" parTransId="{6C3444F7-F841-471E-8C2D-FF4D25D3B3D4}" sibTransId="{822D59EA-1DDC-49E2-87C3-2A4D6CBC17F0}"/>
    <dgm:cxn modelId="{B5DF8F5F-7731-464F-80E6-E3D5C50CFC02}" type="presOf" srcId="{24D04110-5ACD-410C-B60F-2A6CF56F79D1}" destId="{DA9E6EFA-2B6F-4463-BD05-93839D12B294}" srcOrd="1" destOrd="0" presId="urn:microsoft.com/office/officeart/2005/8/layout/process2"/>
    <dgm:cxn modelId="{B0864F46-07C7-4171-8C87-22D1C578310E}" type="presOf" srcId="{EF50D6E2-9CEE-45C4-B348-B62048502F1C}" destId="{FB0356CD-B1D3-4FD9-AD92-A9C773A2B02B}" srcOrd="0" destOrd="0" presId="urn:microsoft.com/office/officeart/2005/8/layout/process2"/>
    <dgm:cxn modelId="{1E4AD989-BB58-4F71-AB03-5CDE54803CA7}" type="presOf" srcId="{822D59EA-1DDC-49E2-87C3-2A4D6CBC17F0}" destId="{8F74BA85-1585-4E6A-BACA-CAF610B0D546}" srcOrd="1" destOrd="0" presId="urn:microsoft.com/office/officeart/2005/8/layout/process2"/>
    <dgm:cxn modelId="{A381438B-77E6-459E-8BD8-171DF431A96A}" type="presOf" srcId="{B28C73DF-D31B-4C6C-9E77-4CBB9190801D}" destId="{21ED042B-126E-4626-8E64-535FAE487991}" srcOrd="0" destOrd="0" presId="urn:microsoft.com/office/officeart/2005/8/layout/process2"/>
    <dgm:cxn modelId="{06F4CDA8-89D4-4612-A595-0CD2CEB7AA63}" type="presOf" srcId="{B70220B3-1FDC-4E5B-8BE0-1D7BD7992BF8}" destId="{85653F3C-68E9-4871-A6B9-F00B77DFDB52}" srcOrd="0" destOrd="0" presId="urn:microsoft.com/office/officeart/2005/8/layout/process2"/>
    <dgm:cxn modelId="{A0BB8BAA-1D4C-4A37-BBF5-FC733F3DD772}" type="presOf" srcId="{98765410-ABD9-4361-9288-602CE1A6E598}" destId="{F686C72D-290F-4D03-8CD1-291CD887DE42}" srcOrd="0" destOrd="0" presId="urn:microsoft.com/office/officeart/2005/8/layout/process2"/>
    <dgm:cxn modelId="{64B44AAD-4148-4E6F-95EC-66D160200E9D}" type="presOf" srcId="{822D59EA-1DDC-49E2-87C3-2A4D6CBC17F0}" destId="{BF295578-64D7-431E-AC21-887265AAB6EA}" srcOrd="0" destOrd="0" presId="urn:microsoft.com/office/officeart/2005/8/layout/process2"/>
    <dgm:cxn modelId="{262DC9BD-3367-447B-81A1-B3C838260451}" type="presOf" srcId="{F9FDD814-7D19-4D02-A9D7-4CE4B63D3B20}" destId="{FD3EFDFF-582F-4CBD-BBC0-D2F13A44D859}" srcOrd="0" destOrd="0" presId="urn:microsoft.com/office/officeart/2005/8/layout/process2"/>
    <dgm:cxn modelId="{E27715D3-7525-44A3-96FB-BBBAB5A29C2B}" type="presOf" srcId="{98765410-ABD9-4361-9288-602CE1A6E598}" destId="{D0BC2058-F676-406D-83B2-14E0BFB71B5F}" srcOrd="1" destOrd="0" presId="urn:microsoft.com/office/officeart/2005/8/layout/process2"/>
    <dgm:cxn modelId="{57C4C2DD-9586-4148-867F-1DA4D2E29DE1}" srcId="{B70220B3-1FDC-4E5B-8BE0-1D7BD7992BF8}" destId="{B28C73DF-D31B-4C6C-9E77-4CBB9190801D}" srcOrd="2" destOrd="0" parTransId="{7F9890B4-5349-4F91-9D1B-054430AD7577}" sibTransId="{24D04110-5ACD-410C-B60F-2A6CF56F79D1}"/>
    <dgm:cxn modelId="{0350B9DE-FC87-47A3-BABE-BAB0F94DD8E1}" type="presOf" srcId="{24D04110-5ACD-410C-B60F-2A6CF56F79D1}" destId="{F84E2D1F-458D-4D2D-8519-E6ED6C618436}" srcOrd="0" destOrd="0" presId="urn:microsoft.com/office/officeart/2005/8/layout/process2"/>
    <dgm:cxn modelId="{71B28EEC-E583-4FF1-A5FC-7F5CC1705445}" srcId="{B70220B3-1FDC-4E5B-8BE0-1D7BD7992BF8}" destId="{F9FDD814-7D19-4D02-A9D7-4CE4B63D3B20}" srcOrd="0" destOrd="0" parTransId="{61AF86CA-82C2-4BC9-8143-8615633139EC}" sibTransId="{98765410-ABD9-4361-9288-602CE1A6E598}"/>
    <dgm:cxn modelId="{BFC0A900-75FE-4E85-AEE5-4248115A8850}" type="presParOf" srcId="{85653F3C-68E9-4871-A6B9-F00B77DFDB52}" destId="{FD3EFDFF-582F-4CBD-BBC0-D2F13A44D859}" srcOrd="0" destOrd="0" presId="urn:microsoft.com/office/officeart/2005/8/layout/process2"/>
    <dgm:cxn modelId="{7317AED6-4E70-4C9C-B53D-6576C4B17B06}" type="presParOf" srcId="{85653F3C-68E9-4871-A6B9-F00B77DFDB52}" destId="{F686C72D-290F-4D03-8CD1-291CD887DE42}" srcOrd="1" destOrd="0" presId="urn:microsoft.com/office/officeart/2005/8/layout/process2"/>
    <dgm:cxn modelId="{61C51368-4CCE-4BCA-ADB9-A8C46C1055FE}" type="presParOf" srcId="{F686C72D-290F-4D03-8CD1-291CD887DE42}" destId="{D0BC2058-F676-406D-83B2-14E0BFB71B5F}" srcOrd="0" destOrd="0" presId="urn:microsoft.com/office/officeart/2005/8/layout/process2"/>
    <dgm:cxn modelId="{964C960F-C70C-4919-BB41-F757C368123F}" type="presParOf" srcId="{85653F3C-68E9-4871-A6B9-F00B77DFDB52}" destId="{8FB7D71C-08F1-45B9-A0BF-B8D791C4C745}" srcOrd="2" destOrd="0" presId="urn:microsoft.com/office/officeart/2005/8/layout/process2"/>
    <dgm:cxn modelId="{AF0E7242-B769-4B99-AF34-FB0BDD5A0D61}" type="presParOf" srcId="{85653F3C-68E9-4871-A6B9-F00B77DFDB52}" destId="{BF295578-64D7-431E-AC21-887265AAB6EA}" srcOrd="3" destOrd="0" presId="urn:microsoft.com/office/officeart/2005/8/layout/process2"/>
    <dgm:cxn modelId="{CE1D2615-8159-429D-96DF-C950901724D7}" type="presParOf" srcId="{BF295578-64D7-431E-AC21-887265AAB6EA}" destId="{8F74BA85-1585-4E6A-BACA-CAF610B0D546}" srcOrd="0" destOrd="0" presId="urn:microsoft.com/office/officeart/2005/8/layout/process2"/>
    <dgm:cxn modelId="{B05AF1BA-80EE-4DED-AFDF-5517FC3B9DCD}" type="presParOf" srcId="{85653F3C-68E9-4871-A6B9-F00B77DFDB52}" destId="{21ED042B-126E-4626-8E64-535FAE487991}" srcOrd="4" destOrd="0" presId="urn:microsoft.com/office/officeart/2005/8/layout/process2"/>
    <dgm:cxn modelId="{39C5A265-4184-4565-8B71-2C8DBACEFFA7}" type="presParOf" srcId="{85653F3C-68E9-4871-A6B9-F00B77DFDB52}" destId="{F84E2D1F-458D-4D2D-8519-E6ED6C618436}" srcOrd="5" destOrd="0" presId="urn:microsoft.com/office/officeart/2005/8/layout/process2"/>
    <dgm:cxn modelId="{37B99F49-34BC-496D-A893-744EBA448E70}" type="presParOf" srcId="{F84E2D1F-458D-4D2D-8519-E6ED6C618436}" destId="{DA9E6EFA-2B6F-4463-BD05-93839D12B294}" srcOrd="0" destOrd="0" presId="urn:microsoft.com/office/officeart/2005/8/layout/process2"/>
    <dgm:cxn modelId="{03E69DBE-4A6D-4C23-9F87-E494682F7D28}" type="presParOf" srcId="{85653F3C-68E9-4871-A6B9-F00B77DFDB52}" destId="{FB0356CD-B1D3-4FD9-AD92-A9C773A2B02B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737E94D-BD0D-4908-BBC3-078A4FADDDBE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5FFE591-D6E7-46F8-A8C4-812080C65510}">
      <dgm:prSet/>
      <dgm:spPr/>
      <dgm:t>
        <a:bodyPr/>
        <a:lstStyle/>
        <a:p>
          <a:r>
            <a:rPr lang="en-US" dirty="0"/>
            <a:t>Purpose of pi-hole</a:t>
          </a:r>
        </a:p>
      </dgm:t>
    </dgm:pt>
    <dgm:pt modelId="{8B612860-9543-4F5F-97CA-1D3173F8DD40}" type="parTrans" cxnId="{8BC6D02D-57CD-4FBC-80CA-E4725448898A}">
      <dgm:prSet/>
      <dgm:spPr/>
      <dgm:t>
        <a:bodyPr/>
        <a:lstStyle/>
        <a:p>
          <a:endParaRPr lang="en-US"/>
        </a:p>
      </dgm:t>
    </dgm:pt>
    <dgm:pt modelId="{9A24C51E-E7A6-431F-A10E-44B4660A78B2}" type="sibTrans" cxnId="{8BC6D02D-57CD-4FBC-80CA-E4725448898A}">
      <dgm:prSet/>
      <dgm:spPr/>
      <dgm:t>
        <a:bodyPr/>
        <a:lstStyle/>
        <a:p>
          <a:endParaRPr lang="en-US"/>
        </a:p>
      </dgm:t>
    </dgm:pt>
    <dgm:pt modelId="{A3F453DD-FCBA-4843-8F27-21D634EAF17C}">
      <dgm:prSet/>
      <dgm:spPr/>
      <dgm:t>
        <a:bodyPr/>
        <a:lstStyle/>
        <a:p>
          <a:r>
            <a:rPr lang="en-US"/>
            <a:t>Installation steps</a:t>
          </a:r>
        </a:p>
      </dgm:t>
    </dgm:pt>
    <dgm:pt modelId="{28B50EA1-8752-4C09-BCCD-351B3C21144F}" type="parTrans" cxnId="{1138D825-FD3D-471B-A1AD-3E1196B86389}">
      <dgm:prSet/>
      <dgm:spPr/>
      <dgm:t>
        <a:bodyPr/>
        <a:lstStyle/>
        <a:p>
          <a:endParaRPr lang="en-US"/>
        </a:p>
      </dgm:t>
    </dgm:pt>
    <dgm:pt modelId="{855908EF-3F59-4D5F-8834-E036A0B8096D}" type="sibTrans" cxnId="{1138D825-FD3D-471B-A1AD-3E1196B86389}">
      <dgm:prSet/>
      <dgm:spPr/>
      <dgm:t>
        <a:bodyPr/>
        <a:lstStyle/>
        <a:p>
          <a:endParaRPr lang="en-US"/>
        </a:p>
      </dgm:t>
    </dgm:pt>
    <dgm:pt modelId="{8C48A2D1-98B0-41AB-BA7D-B6DF274B01F0}">
      <dgm:prSet/>
      <dgm:spPr/>
      <dgm:t>
        <a:bodyPr/>
        <a:lstStyle/>
        <a:p>
          <a:r>
            <a:rPr lang="en-US"/>
            <a:t>Future plans</a:t>
          </a:r>
        </a:p>
      </dgm:t>
    </dgm:pt>
    <dgm:pt modelId="{AFA90C40-A69A-4330-B1BF-F342148C6132}" type="parTrans" cxnId="{AB3D5F19-4060-431C-9FA2-5104BC0D8A5F}">
      <dgm:prSet/>
      <dgm:spPr/>
      <dgm:t>
        <a:bodyPr/>
        <a:lstStyle/>
        <a:p>
          <a:endParaRPr lang="en-US"/>
        </a:p>
      </dgm:t>
    </dgm:pt>
    <dgm:pt modelId="{DC2D6FB5-098A-421D-A875-F7B26B691DD9}" type="sibTrans" cxnId="{AB3D5F19-4060-431C-9FA2-5104BC0D8A5F}">
      <dgm:prSet/>
      <dgm:spPr/>
      <dgm:t>
        <a:bodyPr/>
        <a:lstStyle/>
        <a:p>
          <a:endParaRPr lang="en-US"/>
        </a:p>
      </dgm:t>
    </dgm:pt>
    <dgm:pt modelId="{772109F0-FCCF-496E-8F6A-4A2DA1184BC9}" type="pres">
      <dgm:prSet presAssocID="{B737E94D-BD0D-4908-BBC3-078A4FADDDBE}" presName="linear" presStyleCnt="0">
        <dgm:presLayoutVars>
          <dgm:dir/>
          <dgm:animLvl val="lvl"/>
          <dgm:resizeHandles val="exact"/>
        </dgm:presLayoutVars>
      </dgm:prSet>
      <dgm:spPr/>
    </dgm:pt>
    <dgm:pt modelId="{B3C49F87-E9E2-4365-BC24-B17C2EDA0AB2}" type="pres">
      <dgm:prSet presAssocID="{45FFE591-D6E7-46F8-A8C4-812080C65510}" presName="parentLin" presStyleCnt="0"/>
      <dgm:spPr/>
    </dgm:pt>
    <dgm:pt modelId="{4DEF8E6F-3ED0-441A-A196-40658D896A80}" type="pres">
      <dgm:prSet presAssocID="{45FFE591-D6E7-46F8-A8C4-812080C65510}" presName="parentLeftMargin" presStyleLbl="node1" presStyleIdx="0" presStyleCnt="3"/>
      <dgm:spPr/>
    </dgm:pt>
    <dgm:pt modelId="{7F2A44B3-9E5F-447F-B4B8-A614EAB89755}" type="pres">
      <dgm:prSet presAssocID="{45FFE591-D6E7-46F8-A8C4-812080C65510}" presName="parentText" presStyleLbl="node1" presStyleIdx="0" presStyleCnt="3" custScaleX="130146">
        <dgm:presLayoutVars>
          <dgm:chMax val="0"/>
          <dgm:bulletEnabled val="1"/>
        </dgm:presLayoutVars>
      </dgm:prSet>
      <dgm:spPr/>
    </dgm:pt>
    <dgm:pt modelId="{3F30BE1F-AF57-4A08-9205-39845525C7A7}" type="pres">
      <dgm:prSet presAssocID="{45FFE591-D6E7-46F8-A8C4-812080C65510}" presName="negativeSpace" presStyleCnt="0"/>
      <dgm:spPr/>
    </dgm:pt>
    <dgm:pt modelId="{2CB04CD7-21AA-4BC0-B02C-B04EBDDD911C}" type="pres">
      <dgm:prSet presAssocID="{45FFE591-D6E7-46F8-A8C4-812080C65510}" presName="childText" presStyleLbl="conFgAcc1" presStyleIdx="0" presStyleCnt="3">
        <dgm:presLayoutVars>
          <dgm:bulletEnabled val="1"/>
        </dgm:presLayoutVars>
      </dgm:prSet>
      <dgm:spPr/>
    </dgm:pt>
    <dgm:pt modelId="{8905745D-187D-40F5-813C-598A5D02AE71}" type="pres">
      <dgm:prSet presAssocID="{9A24C51E-E7A6-431F-A10E-44B4660A78B2}" presName="spaceBetweenRectangles" presStyleCnt="0"/>
      <dgm:spPr/>
    </dgm:pt>
    <dgm:pt modelId="{65C1C500-B491-4594-8D99-021EFBA04812}" type="pres">
      <dgm:prSet presAssocID="{A3F453DD-FCBA-4843-8F27-21D634EAF17C}" presName="parentLin" presStyleCnt="0"/>
      <dgm:spPr/>
    </dgm:pt>
    <dgm:pt modelId="{ED8F7D55-F441-42CA-94B4-ABA578F5E6B5}" type="pres">
      <dgm:prSet presAssocID="{A3F453DD-FCBA-4843-8F27-21D634EAF17C}" presName="parentLeftMargin" presStyleLbl="node1" presStyleIdx="0" presStyleCnt="3"/>
      <dgm:spPr/>
    </dgm:pt>
    <dgm:pt modelId="{DD1A6931-8A60-4B2A-8E4C-B1F56947F325}" type="pres">
      <dgm:prSet presAssocID="{A3F453DD-FCBA-4843-8F27-21D634EAF17C}" presName="parentText" presStyleLbl="node1" presStyleIdx="1" presStyleCnt="3" custScaleX="129906">
        <dgm:presLayoutVars>
          <dgm:chMax val="0"/>
          <dgm:bulletEnabled val="1"/>
        </dgm:presLayoutVars>
      </dgm:prSet>
      <dgm:spPr/>
    </dgm:pt>
    <dgm:pt modelId="{EDCE7CC4-CE04-4D3C-8EC2-5BA98CE02F43}" type="pres">
      <dgm:prSet presAssocID="{A3F453DD-FCBA-4843-8F27-21D634EAF17C}" presName="negativeSpace" presStyleCnt="0"/>
      <dgm:spPr/>
    </dgm:pt>
    <dgm:pt modelId="{8ECF972E-3CBB-4EDD-BAFB-EB54A1E916A4}" type="pres">
      <dgm:prSet presAssocID="{A3F453DD-FCBA-4843-8F27-21D634EAF17C}" presName="childText" presStyleLbl="conFgAcc1" presStyleIdx="1" presStyleCnt="3">
        <dgm:presLayoutVars>
          <dgm:bulletEnabled val="1"/>
        </dgm:presLayoutVars>
      </dgm:prSet>
      <dgm:spPr/>
    </dgm:pt>
    <dgm:pt modelId="{4422353B-846D-4279-9003-6FC5A7164E36}" type="pres">
      <dgm:prSet presAssocID="{855908EF-3F59-4D5F-8834-E036A0B8096D}" presName="spaceBetweenRectangles" presStyleCnt="0"/>
      <dgm:spPr/>
    </dgm:pt>
    <dgm:pt modelId="{17455B60-047C-49B1-BC1D-5703DDF63485}" type="pres">
      <dgm:prSet presAssocID="{8C48A2D1-98B0-41AB-BA7D-B6DF274B01F0}" presName="parentLin" presStyleCnt="0"/>
      <dgm:spPr/>
    </dgm:pt>
    <dgm:pt modelId="{764BAFA0-BC73-499D-BDC4-062775BE7D29}" type="pres">
      <dgm:prSet presAssocID="{8C48A2D1-98B0-41AB-BA7D-B6DF274B01F0}" presName="parentLeftMargin" presStyleLbl="node1" presStyleIdx="1" presStyleCnt="3"/>
      <dgm:spPr/>
    </dgm:pt>
    <dgm:pt modelId="{C9D2D481-0675-49B9-BA97-4F681FC2284F}" type="pres">
      <dgm:prSet presAssocID="{8C48A2D1-98B0-41AB-BA7D-B6DF274B01F0}" presName="parentText" presStyleLbl="node1" presStyleIdx="2" presStyleCnt="3" custScaleX="129658">
        <dgm:presLayoutVars>
          <dgm:chMax val="0"/>
          <dgm:bulletEnabled val="1"/>
        </dgm:presLayoutVars>
      </dgm:prSet>
      <dgm:spPr/>
    </dgm:pt>
    <dgm:pt modelId="{5942EC33-9454-4EF9-924F-ACEB98C31DB9}" type="pres">
      <dgm:prSet presAssocID="{8C48A2D1-98B0-41AB-BA7D-B6DF274B01F0}" presName="negativeSpace" presStyleCnt="0"/>
      <dgm:spPr/>
    </dgm:pt>
    <dgm:pt modelId="{4D29FA95-AC46-4E3E-A28E-827B96F87D60}" type="pres">
      <dgm:prSet presAssocID="{8C48A2D1-98B0-41AB-BA7D-B6DF274B01F0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B3D5F19-4060-431C-9FA2-5104BC0D8A5F}" srcId="{B737E94D-BD0D-4908-BBC3-078A4FADDDBE}" destId="{8C48A2D1-98B0-41AB-BA7D-B6DF274B01F0}" srcOrd="2" destOrd="0" parTransId="{AFA90C40-A69A-4330-B1BF-F342148C6132}" sibTransId="{DC2D6FB5-098A-421D-A875-F7B26B691DD9}"/>
    <dgm:cxn modelId="{1138D825-FD3D-471B-A1AD-3E1196B86389}" srcId="{B737E94D-BD0D-4908-BBC3-078A4FADDDBE}" destId="{A3F453DD-FCBA-4843-8F27-21D634EAF17C}" srcOrd="1" destOrd="0" parTransId="{28B50EA1-8752-4C09-BCCD-351B3C21144F}" sibTransId="{855908EF-3F59-4D5F-8834-E036A0B8096D}"/>
    <dgm:cxn modelId="{8BC6D02D-57CD-4FBC-80CA-E4725448898A}" srcId="{B737E94D-BD0D-4908-BBC3-078A4FADDDBE}" destId="{45FFE591-D6E7-46F8-A8C4-812080C65510}" srcOrd="0" destOrd="0" parTransId="{8B612860-9543-4F5F-97CA-1D3173F8DD40}" sibTransId="{9A24C51E-E7A6-431F-A10E-44B4660A78B2}"/>
    <dgm:cxn modelId="{6486C23F-BD62-4C5B-9F81-95CCBB20F26A}" type="presOf" srcId="{45FFE591-D6E7-46F8-A8C4-812080C65510}" destId="{4DEF8E6F-3ED0-441A-A196-40658D896A80}" srcOrd="0" destOrd="0" presId="urn:microsoft.com/office/officeart/2005/8/layout/list1"/>
    <dgm:cxn modelId="{7C36E63F-2316-41A7-8ADB-0EB5F1FED6F1}" type="presOf" srcId="{8C48A2D1-98B0-41AB-BA7D-B6DF274B01F0}" destId="{764BAFA0-BC73-499D-BDC4-062775BE7D29}" srcOrd="0" destOrd="0" presId="urn:microsoft.com/office/officeart/2005/8/layout/list1"/>
    <dgm:cxn modelId="{BC650396-9AC0-49C3-A464-4D674D9C0F3A}" type="presOf" srcId="{45FFE591-D6E7-46F8-A8C4-812080C65510}" destId="{7F2A44B3-9E5F-447F-B4B8-A614EAB89755}" srcOrd="1" destOrd="0" presId="urn:microsoft.com/office/officeart/2005/8/layout/list1"/>
    <dgm:cxn modelId="{83CA4798-9DF2-4380-841E-4DB790D63848}" type="presOf" srcId="{A3F453DD-FCBA-4843-8F27-21D634EAF17C}" destId="{ED8F7D55-F441-42CA-94B4-ABA578F5E6B5}" srcOrd="0" destOrd="0" presId="urn:microsoft.com/office/officeart/2005/8/layout/list1"/>
    <dgm:cxn modelId="{B7B939C0-FE92-49C5-A7C8-80EF976F9FB1}" type="presOf" srcId="{B737E94D-BD0D-4908-BBC3-078A4FADDDBE}" destId="{772109F0-FCCF-496E-8F6A-4A2DA1184BC9}" srcOrd="0" destOrd="0" presId="urn:microsoft.com/office/officeart/2005/8/layout/list1"/>
    <dgm:cxn modelId="{E5C8CBE6-9F81-422E-AC79-F80BB2D3C17F}" type="presOf" srcId="{8C48A2D1-98B0-41AB-BA7D-B6DF274B01F0}" destId="{C9D2D481-0675-49B9-BA97-4F681FC2284F}" srcOrd="1" destOrd="0" presId="urn:microsoft.com/office/officeart/2005/8/layout/list1"/>
    <dgm:cxn modelId="{02D381F2-3B10-474F-84FF-0B7A4E828E04}" type="presOf" srcId="{A3F453DD-FCBA-4843-8F27-21D634EAF17C}" destId="{DD1A6931-8A60-4B2A-8E4C-B1F56947F325}" srcOrd="1" destOrd="0" presId="urn:microsoft.com/office/officeart/2005/8/layout/list1"/>
    <dgm:cxn modelId="{24A1D056-E98B-44D4-8A43-0EF13E1A1FDF}" type="presParOf" srcId="{772109F0-FCCF-496E-8F6A-4A2DA1184BC9}" destId="{B3C49F87-E9E2-4365-BC24-B17C2EDA0AB2}" srcOrd="0" destOrd="0" presId="urn:microsoft.com/office/officeart/2005/8/layout/list1"/>
    <dgm:cxn modelId="{2859009F-053C-4CFB-B9B7-9FF3BFEF848C}" type="presParOf" srcId="{B3C49F87-E9E2-4365-BC24-B17C2EDA0AB2}" destId="{4DEF8E6F-3ED0-441A-A196-40658D896A80}" srcOrd="0" destOrd="0" presId="urn:microsoft.com/office/officeart/2005/8/layout/list1"/>
    <dgm:cxn modelId="{B57DFDA3-E1A7-465C-9DF8-A10884739641}" type="presParOf" srcId="{B3C49F87-E9E2-4365-BC24-B17C2EDA0AB2}" destId="{7F2A44B3-9E5F-447F-B4B8-A614EAB89755}" srcOrd="1" destOrd="0" presId="urn:microsoft.com/office/officeart/2005/8/layout/list1"/>
    <dgm:cxn modelId="{1389B554-AEFD-413B-BF6F-DA41E5030628}" type="presParOf" srcId="{772109F0-FCCF-496E-8F6A-4A2DA1184BC9}" destId="{3F30BE1F-AF57-4A08-9205-39845525C7A7}" srcOrd="1" destOrd="0" presId="urn:microsoft.com/office/officeart/2005/8/layout/list1"/>
    <dgm:cxn modelId="{1060B24B-6FA7-4E13-B0EA-1F23B2E6CBA9}" type="presParOf" srcId="{772109F0-FCCF-496E-8F6A-4A2DA1184BC9}" destId="{2CB04CD7-21AA-4BC0-B02C-B04EBDDD911C}" srcOrd="2" destOrd="0" presId="urn:microsoft.com/office/officeart/2005/8/layout/list1"/>
    <dgm:cxn modelId="{5B6A3C78-711C-4C45-9E69-4DC055D23FE7}" type="presParOf" srcId="{772109F0-FCCF-496E-8F6A-4A2DA1184BC9}" destId="{8905745D-187D-40F5-813C-598A5D02AE71}" srcOrd="3" destOrd="0" presId="urn:microsoft.com/office/officeart/2005/8/layout/list1"/>
    <dgm:cxn modelId="{6E31A5F9-138B-4D7F-BCE1-FCD0C1FD5D77}" type="presParOf" srcId="{772109F0-FCCF-496E-8F6A-4A2DA1184BC9}" destId="{65C1C500-B491-4594-8D99-021EFBA04812}" srcOrd="4" destOrd="0" presId="urn:microsoft.com/office/officeart/2005/8/layout/list1"/>
    <dgm:cxn modelId="{3FF3E822-C530-4699-859A-FE026AD53801}" type="presParOf" srcId="{65C1C500-B491-4594-8D99-021EFBA04812}" destId="{ED8F7D55-F441-42CA-94B4-ABA578F5E6B5}" srcOrd="0" destOrd="0" presId="urn:microsoft.com/office/officeart/2005/8/layout/list1"/>
    <dgm:cxn modelId="{F3686B20-6F21-460C-A363-0687E29CE3D8}" type="presParOf" srcId="{65C1C500-B491-4594-8D99-021EFBA04812}" destId="{DD1A6931-8A60-4B2A-8E4C-B1F56947F325}" srcOrd="1" destOrd="0" presId="urn:microsoft.com/office/officeart/2005/8/layout/list1"/>
    <dgm:cxn modelId="{4CD81A60-84C1-4A9F-8DBD-10C3D6B6BE9D}" type="presParOf" srcId="{772109F0-FCCF-496E-8F6A-4A2DA1184BC9}" destId="{EDCE7CC4-CE04-4D3C-8EC2-5BA98CE02F43}" srcOrd="5" destOrd="0" presId="urn:microsoft.com/office/officeart/2005/8/layout/list1"/>
    <dgm:cxn modelId="{8CAEFB50-B03A-40C4-9CED-C573FE489572}" type="presParOf" srcId="{772109F0-FCCF-496E-8F6A-4A2DA1184BC9}" destId="{8ECF972E-3CBB-4EDD-BAFB-EB54A1E916A4}" srcOrd="6" destOrd="0" presId="urn:microsoft.com/office/officeart/2005/8/layout/list1"/>
    <dgm:cxn modelId="{03CD6483-5498-4270-BA29-277C5A4DBDB3}" type="presParOf" srcId="{772109F0-FCCF-496E-8F6A-4A2DA1184BC9}" destId="{4422353B-846D-4279-9003-6FC5A7164E36}" srcOrd="7" destOrd="0" presId="urn:microsoft.com/office/officeart/2005/8/layout/list1"/>
    <dgm:cxn modelId="{7B872E39-B6B9-4017-BD8F-4E51A2D67760}" type="presParOf" srcId="{772109F0-FCCF-496E-8F6A-4A2DA1184BC9}" destId="{17455B60-047C-49B1-BC1D-5703DDF63485}" srcOrd="8" destOrd="0" presId="urn:microsoft.com/office/officeart/2005/8/layout/list1"/>
    <dgm:cxn modelId="{B2097412-5E4C-431F-91F4-D7E4CA55BD1A}" type="presParOf" srcId="{17455B60-047C-49B1-BC1D-5703DDF63485}" destId="{764BAFA0-BC73-499D-BDC4-062775BE7D29}" srcOrd="0" destOrd="0" presId="urn:microsoft.com/office/officeart/2005/8/layout/list1"/>
    <dgm:cxn modelId="{39059303-F3A0-490F-8B3F-50CAA109CB63}" type="presParOf" srcId="{17455B60-047C-49B1-BC1D-5703DDF63485}" destId="{C9D2D481-0675-49B9-BA97-4F681FC2284F}" srcOrd="1" destOrd="0" presId="urn:microsoft.com/office/officeart/2005/8/layout/list1"/>
    <dgm:cxn modelId="{ACDA9A26-4012-4BE7-97A3-DAC35B5999A7}" type="presParOf" srcId="{772109F0-FCCF-496E-8F6A-4A2DA1184BC9}" destId="{5942EC33-9454-4EF9-924F-ACEB98C31DB9}" srcOrd="9" destOrd="0" presId="urn:microsoft.com/office/officeart/2005/8/layout/list1"/>
    <dgm:cxn modelId="{EB3B21B1-D253-4B4C-A0EC-9C80E8FA75AC}" type="presParOf" srcId="{772109F0-FCCF-496E-8F6A-4A2DA1184BC9}" destId="{4D29FA95-AC46-4E3E-A28E-827B96F87D6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F309B-6617-4458-85D6-9E48A9869DEE}">
      <dsp:nvSpPr>
        <dsp:cNvPr id="0" name=""/>
        <dsp:cNvSpPr/>
      </dsp:nvSpPr>
      <dsp:spPr>
        <a:xfrm>
          <a:off x="0" y="48839"/>
          <a:ext cx="6581776" cy="842400"/>
        </a:xfrm>
        <a:prstGeom prst="roundRect">
          <a:avLst/>
        </a:prstGeom>
        <a:solidFill>
          <a:srgbClr val="F2797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600" kern="1200" dirty="0"/>
            <a:t>Introduction</a:t>
          </a:r>
          <a:endParaRPr lang="en-US" sz="3600" kern="1200" dirty="0"/>
        </a:p>
      </dsp:txBody>
      <dsp:txXfrm>
        <a:off x="41123" y="89962"/>
        <a:ext cx="6499530" cy="760154"/>
      </dsp:txXfrm>
    </dsp:sp>
    <dsp:sp modelId="{4B19D895-6657-4215-9F94-1A6647B0BF00}">
      <dsp:nvSpPr>
        <dsp:cNvPr id="0" name=""/>
        <dsp:cNvSpPr/>
      </dsp:nvSpPr>
      <dsp:spPr>
        <a:xfrm>
          <a:off x="0" y="994919"/>
          <a:ext cx="6581776" cy="842400"/>
        </a:xfrm>
        <a:prstGeom prst="roundRect">
          <a:avLst/>
        </a:prstGeom>
        <a:solidFill>
          <a:srgbClr val="F279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600" kern="1200"/>
            <a:t>Equipment </a:t>
          </a:r>
          <a:endParaRPr lang="en-US" sz="3600" kern="1200"/>
        </a:p>
      </dsp:txBody>
      <dsp:txXfrm>
        <a:off x="41123" y="1036042"/>
        <a:ext cx="6499530" cy="760154"/>
      </dsp:txXfrm>
    </dsp:sp>
    <dsp:sp modelId="{21B46219-DE52-40B0-9DF1-DD0E5E28FC0E}">
      <dsp:nvSpPr>
        <dsp:cNvPr id="0" name=""/>
        <dsp:cNvSpPr/>
      </dsp:nvSpPr>
      <dsp:spPr>
        <a:xfrm>
          <a:off x="0" y="1940999"/>
          <a:ext cx="6581776" cy="842400"/>
        </a:xfrm>
        <a:prstGeom prst="roundRect">
          <a:avLst/>
        </a:prstGeom>
        <a:solidFill>
          <a:srgbClr val="F279C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600" kern="1200"/>
            <a:t>Setup</a:t>
          </a:r>
          <a:endParaRPr lang="en-US" sz="3600" kern="1200"/>
        </a:p>
      </dsp:txBody>
      <dsp:txXfrm>
        <a:off x="41123" y="1982122"/>
        <a:ext cx="6499530" cy="760154"/>
      </dsp:txXfrm>
    </dsp:sp>
    <dsp:sp modelId="{8293093E-6BEA-4E02-822B-0A9215AF998F}">
      <dsp:nvSpPr>
        <dsp:cNvPr id="0" name=""/>
        <dsp:cNvSpPr/>
      </dsp:nvSpPr>
      <dsp:spPr>
        <a:xfrm>
          <a:off x="0" y="2887079"/>
          <a:ext cx="6581776" cy="842400"/>
        </a:xfrm>
        <a:prstGeom prst="roundRect">
          <a:avLst/>
        </a:prstGeom>
        <a:solidFill>
          <a:srgbClr val="E279F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600" kern="1200"/>
            <a:t>Demo</a:t>
          </a:r>
          <a:endParaRPr lang="en-US" sz="3600" kern="1200"/>
        </a:p>
      </dsp:txBody>
      <dsp:txXfrm>
        <a:off x="41123" y="2928202"/>
        <a:ext cx="6499530" cy="760154"/>
      </dsp:txXfrm>
    </dsp:sp>
    <dsp:sp modelId="{BCF03587-E171-40F0-813B-85D2128A50BF}">
      <dsp:nvSpPr>
        <dsp:cNvPr id="0" name=""/>
        <dsp:cNvSpPr/>
      </dsp:nvSpPr>
      <dsp:spPr>
        <a:xfrm>
          <a:off x="0" y="3833160"/>
          <a:ext cx="6581776" cy="842400"/>
        </a:xfrm>
        <a:prstGeom prst="roundRect">
          <a:avLst/>
        </a:prstGeom>
        <a:solidFill>
          <a:srgbClr val="C479F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600" kern="1200" dirty="0"/>
            <a:t>Conclusion</a:t>
          </a:r>
          <a:endParaRPr lang="en-US" sz="3600" kern="1200" dirty="0"/>
        </a:p>
      </dsp:txBody>
      <dsp:txXfrm>
        <a:off x="41123" y="3874283"/>
        <a:ext cx="6499530" cy="7601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04CA1E-55E4-4AF8-89D6-676068F32762}">
      <dsp:nvSpPr>
        <dsp:cNvPr id="0" name=""/>
        <dsp:cNvSpPr/>
      </dsp:nvSpPr>
      <dsp:spPr>
        <a:xfrm>
          <a:off x="3332" y="15213"/>
          <a:ext cx="3249549" cy="112320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7368" tIns="158496" rIns="277368" bIns="158496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900" kern="1200" dirty="0"/>
            <a:t>Imager</a:t>
          </a:r>
        </a:p>
      </dsp:txBody>
      <dsp:txXfrm>
        <a:off x="3332" y="15213"/>
        <a:ext cx="3249549" cy="1123200"/>
      </dsp:txXfrm>
    </dsp:sp>
    <dsp:sp modelId="{8568EF95-B596-4BBC-A3BE-C6B9992DC6BF}">
      <dsp:nvSpPr>
        <dsp:cNvPr id="0" name=""/>
        <dsp:cNvSpPr/>
      </dsp:nvSpPr>
      <dsp:spPr>
        <a:xfrm>
          <a:off x="3332" y="1138413"/>
          <a:ext cx="3249549" cy="252196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n-CA" sz="2400" kern="1200" dirty="0">
              <a:solidFill>
                <a:schemeClr val="accent1">
                  <a:lumMod val="50000"/>
                </a:schemeClr>
              </a:solidFill>
            </a:rPr>
            <a:t> Flashing SD card</a:t>
          </a:r>
        </a:p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n-CA" sz="2400" kern="1200" dirty="0">
              <a:solidFill>
                <a:schemeClr val="accent1">
                  <a:lumMod val="50000"/>
                </a:schemeClr>
              </a:solidFill>
            </a:rPr>
            <a:t> Directly on OS</a:t>
          </a:r>
        </a:p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n-CA" sz="2400" kern="1200" dirty="0">
              <a:solidFill>
                <a:schemeClr val="accent1">
                  <a:lumMod val="50000"/>
                </a:schemeClr>
              </a:solidFill>
            </a:rPr>
            <a:t> For Raspberry Pi</a:t>
          </a:r>
        </a:p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n-CA" sz="2400" kern="1200" dirty="0">
              <a:solidFill>
                <a:schemeClr val="accent1">
                  <a:lumMod val="50000"/>
                </a:schemeClr>
              </a:solidFill>
            </a:rPr>
            <a:t> Installs Pi-Hole!</a:t>
          </a:r>
        </a:p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n-CA" sz="2400" kern="1200" dirty="0">
              <a:solidFill>
                <a:schemeClr val="accent1">
                  <a:lumMod val="50000"/>
                </a:schemeClr>
              </a:solidFill>
            </a:rPr>
            <a:t> Easiest Method</a:t>
          </a:r>
        </a:p>
      </dsp:txBody>
      <dsp:txXfrm>
        <a:off x="3332" y="1138413"/>
        <a:ext cx="3249549" cy="2521960"/>
      </dsp:txXfrm>
    </dsp:sp>
    <dsp:sp modelId="{F31E02EB-B6B5-4382-B209-CCB6055829AC}">
      <dsp:nvSpPr>
        <dsp:cNvPr id="0" name=""/>
        <dsp:cNvSpPr/>
      </dsp:nvSpPr>
      <dsp:spPr>
        <a:xfrm>
          <a:off x="3707818" y="15213"/>
          <a:ext cx="3249549" cy="1123200"/>
        </a:xfrm>
        <a:prstGeom prst="rect">
          <a:avLst/>
        </a:prstGeom>
        <a:gradFill rotWithShape="0">
          <a:gsLst>
            <a:gs pos="0">
              <a:schemeClr val="accent4">
                <a:hueOff val="-7959467"/>
                <a:satOff val="19677"/>
                <a:lumOff val="10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7959467"/>
                <a:satOff val="19677"/>
                <a:lumOff val="10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7959467"/>
                <a:satOff val="19677"/>
                <a:lumOff val="10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-7959467"/>
              <a:satOff val="19677"/>
              <a:lumOff val="1098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7368" tIns="158496" rIns="277368" bIns="158496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900" kern="1200" dirty="0"/>
            <a:t>Connect</a:t>
          </a:r>
        </a:p>
      </dsp:txBody>
      <dsp:txXfrm>
        <a:off x="3707818" y="15213"/>
        <a:ext cx="3249549" cy="1123200"/>
      </dsp:txXfrm>
    </dsp:sp>
    <dsp:sp modelId="{A07F1309-F6CF-4E9B-8875-C4DFAA790273}">
      <dsp:nvSpPr>
        <dsp:cNvPr id="0" name=""/>
        <dsp:cNvSpPr/>
      </dsp:nvSpPr>
      <dsp:spPr>
        <a:xfrm>
          <a:off x="3707818" y="1138413"/>
          <a:ext cx="3249549" cy="2521960"/>
        </a:xfrm>
        <a:prstGeom prst="rect">
          <a:avLst/>
        </a:prstGeom>
        <a:solidFill>
          <a:schemeClr val="accent4">
            <a:tint val="40000"/>
            <a:alpha val="90000"/>
            <a:hueOff val="-7948142"/>
            <a:satOff val="18768"/>
            <a:lumOff val="2898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-7948142"/>
              <a:satOff val="18768"/>
              <a:lumOff val="289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n-CA" sz="2400" kern="1200" dirty="0">
              <a:solidFill>
                <a:srgbClr val="339966"/>
              </a:solidFill>
            </a:rPr>
            <a:t> Remote access to   existing installation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n-CA" sz="2400" kern="1200" dirty="0">
              <a:solidFill>
                <a:srgbClr val="339966"/>
              </a:solidFill>
            </a:rPr>
            <a:t> Connects securely to a Cloud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n-CA" sz="2400" kern="1200" dirty="0">
              <a:solidFill>
                <a:srgbClr val="339966"/>
              </a:solidFill>
            </a:rPr>
            <a:t> Doesn’t install Pi-Hole..</a:t>
          </a:r>
        </a:p>
      </dsp:txBody>
      <dsp:txXfrm>
        <a:off x="3707818" y="1138413"/>
        <a:ext cx="3249549" cy="2521960"/>
      </dsp:txXfrm>
    </dsp:sp>
    <dsp:sp modelId="{F1925FF9-44D1-4D0A-B4CC-91EFEDDCB7A2}">
      <dsp:nvSpPr>
        <dsp:cNvPr id="0" name=""/>
        <dsp:cNvSpPr/>
      </dsp:nvSpPr>
      <dsp:spPr>
        <a:xfrm>
          <a:off x="7412304" y="15213"/>
          <a:ext cx="3249549" cy="1123200"/>
        </a:xfrm>
        <a:prstGeom prst="rect">
          <a:avLst/>
        </a:prstGeom>
        <a:gradFill rotWithShape="0">
          <a:gsLst>
            <a:gs pos="0">
              <a:schemeClr val="accent4">
                <a:hueOff val="-15918935"/>
                <a:satOff val="39353"/>
                <a:lumOff val="2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15918935"/>
                <a:satOff val="39353"/>
                <a:lumOff val="2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15918935"/>
                <a:satOff val="39353"/>
                <a:lumOff val="2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-15918935"/>
              <a:satOff val="39353"/>
              <a:lumOff val="2196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7368" tIns="158496" rIns="277368" bIns="158496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900" kern="1200" dirty="0"/>
            <a:t>Docker</a:t>
          </a:r>
        </a:p>
      </dsp:txBody>
      <dsp:txXfrm>
        <a:off x="7412304" y="15213"/>
        <a:ext cx="3249549" cy="1123200"/>
      </dsp:txXfrm>
    </dsp:sp>
    <dsp:sp modelId="{66A20804-96A6-47C1-A60E-9572E214C737}">
      <dsp:nvSpPr>
        <dsp:cNvPr id="0" name=""/>
        <dsp:cNvSpPr/>
      </dsp:nvSpPr>
      <dsp:spPr>
        <a:xfrm>
          <a:off x="7412304" y="1138413"/>
          <a:ext cx="3249549" cy="2521960"/>
        </a:xfrm>
        <a:prstGeom prst="rect">
          <a:avLst/>
        </a:prstGeom>
        <a:solidFill>
          <a:schemeClr val="accent4">
            <a:tint val="40000"/>
            <a:alpha val="90000"/>
            <a:hueOff val="-15896285"/>
            <a:satOff val="37536"/>
            <a:lumOff val="5796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-15896285"/>
              <a:satOff val="37536"/>
              <a:lumOff val="579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n-CA" sz="2400" kern="1200" dirty="0">
              <a:solidFill>
                <a:schemeClr val="accent5">
                  <a:lumMod val="50000"/>
                </a:schemeClr>
              </a:solidFill>
            </a:rPr>
            <a:t> Runs on Container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n-CA" sz="2400" kern="1200" dirty="0">
              <a:solidFill>
                <a:schemeClr val="accent5">
                  <a:lumMod val="50000"/>
                </a:schemeClr>
              </a:solidFill>
            </a:rPr>
            <a:t> Not directly on OS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n-CA" sz="2400" kern="1200" dirty="0">
              <a:solidFill>
                <a:schemeClr val="accent5">
                  <a:lumMod val="50000"/>
                </a:schemeClr>
              </a:solidFill>
            </a:rPr>
            <a:t> For PC &amp; servers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n-CA" sz="2400" kern="1200" dirty="0">
              <a:solidFill>
                <a:schemeClr val="accent5">
                  <a:lumMod val="50000"/>
                </a:schemeClr>
              </a:solidFill>
            </a:rPr>
            <a:t> Installs Pi-Hole!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n-CA" sz="2400" kern="1200" dirty="0">
              <a:solidFill>
                <a:schemeClr val="accent5">
                  <a:lumMod val="50000"/>
                </a:schemeClr>
              </a:solidFill>
            </a:rPr>
            <a:t> Advanced Method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endParaRPr lang="en-CA" sz="2400" kern="1200" dirty="0">
            <a:solidFill>
              <a:schemeClr val="accent5">
                <a:lumMod val="50000"/>
              </a:schemeClr>
            </a:solidFill>
          </a:endParaRPr>
        </a:p>
      </dsp:txBody>
      <dsp:txXfrm>
        <a:off x="7412304" y="1138413"/>
        <a:ext cx="3249549" cy="25219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6C58B-26C4-49F1-93A5-63D14375D692}">
      <dsp:nvSpPr>
        <dsp:cNvPr id="0" name=""/>
        <dsp:cNvSpPr/>
      </dsp:nvSpPr>
      <dsp:spPr>
        <a:xfrm>
          <a:off x="2023466" y="0"/>
          <a:ext cx="1348978" cy="873190"/>
        </a:xfrm>
        <a:prstGeom prst="trapezoid">
          <a:avLst>
            <a:gd name="adj" fmla="val 77244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400" b="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0</a:t>
          </a:r>
        </a:p>
      </dsp:txBody>
      <dsp:txXfrm>
        <a:off x="2023466" y="0"/>
        <a:ext cx="1348978" cy="873190"/>
      </dsp:txXfrm>
    </dsp:sp>
    <dsp:sp modelId="{BA94E0F0-3A88-4C7B-8E20-D26B16588303}">
      <dsp:nvSpPr>
        <dsp:cNvPr id="0" name=""/>
        <dsp:cNvSpPr/>
      </dsp:nvSpPr>
      <dsp:spPr>
        <a:xfrm>
          <a:off x="1348978" y="873190"/>
          <a:ext cx="2697956" cy="873190"/>
        </a:xfrm>
        <a:prstGeom prst="trapezoid">
          <a:avLst>
            <a:gd name="adj" fmla="val 77244"/>
          </a:avLst>
        </a:prstGeom>
        <a:gradFill rotWithShape="0">
          <a:gsLst>
            <a:gs pos="0">
              <a:schemeClr val="accent4">
                <a:hueOff val="-5306312"/>
                <a:satOff val="13118"/>
                <a:lumOff val="732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5306312"/>
                <a:satOff val="13118"/>
                <a:lumOff val="732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5306312"/>
                <a:satOff val="13118"/>
                <a:lumOff val="732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0" tIns="69850" rIns="69850" bIns="698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5500" b="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</a:t>
          </a:r>
        </a:p>
      </dsp:txBody>
      <dsp:txXfrm>
        <a:off x="1821120" y="873190"/>
        <a:ext cx="1753671" cy="873190"/>
      </dsp:txXfrm>
    </dsp:sp>
    <dsp:sp modelId="{50427EFA-CCA6-4246-B97A-A038FCD13F0C}">
      <dsp:nvSpPr>
        <dsp:cNvPr id="0" name=""/>
        <dsp:cNvSpPr/>
      </dsp:nvSpPr>
      <dsp:spPr>
        <a:xfrm>
          <a:off x="674488" y="1746381"/>
          <a:ext cx="4046934" cy="873190"/>
        </a:xfrm>
        <a:prstGeom prst="trapezoid">
          <a:avLst>
            <a:gd name="adj" fmla="val 77244"/>
          </a:avLst>
        </a:prstGeom>
        <a:gradFill rotWithShape="0">
          <a:gsLst>
            <a:gs pos="0">
              <a:schemeClr val="accent4">
                <a:hueOff val="-10612624"/>
                <a:satOff val="26235"/>
                <a:lumOff val="146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10612624"/>
                <a:satOff val="26235"/>
                <a:lumOff val="146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10612624"/>
                <a:satOff val="26235"/>
                <a:lumOff val="146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0" tIns="69850" rIns="69850" bIns="698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5500" b="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</a:t>
          </a:r>
        </a:p>
      </dsp:txBody>
      <dsp:txXfrm>
        <a:off x="1382702" y="1746381"/>
        <a:ext cx="2630507" cy="873190"/>
      </dsp:txXfrm>
    </dsp:sp>
    <dsp:sp modelId="{B9837CA5-60B7-4B0B-A12C-C8FF9CC55A31}">
      <dsp:nvSpPr>
        <dsp:cNvPr id="0" name=""/>
        <dsp:cNvSpPr/>
      </dsp:nvSpPr>
      <dsp:spPr>
        <a:xfrm>
          <a:off x="0" y="2619571"/>
          <a:ext cx="5395912" cy="873190"/>
        </a:xfrm>
        <a:prstGeom prst="trapezoid">
          <a:avLst>
            <a:gd name="adj" fmla="val 77244"/>
          </a:avLst>
        </a:prstGeom>
        <a:gradFill rotWithShape="0">
          <a:gsLst>
            <a:gs pos="0">
              <a:schemeClr val="accent4">
                <a:hueOff val="-15918935"/>
                <a:satOff val="39353"/>
                <a:lumOff val="2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15918935"/>
                <a:satOff val="39353"/>
                <a:lumOff val="2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15918935"/>
                <a:satOff val="39353"/>
                <a:lumOff val="2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0" tIns="69850" rIns="69850" bIns="698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5500" b="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</a:t>
          </a:r>
        </a:p>
      </dsp:txBody>
      <dsp:txXfrm>
        <a:off x="944284" y="2619571"/>
        <a:ext cx="3507342" cy="8731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3EFDFF-582F-4CBD-BBC0-D2F13A44D859}">
      <dsp:nvSpPr>
        <dsp:cNvPr id="0" name=""/>
        <dsp:cNvSpPr/>
      </dsp:nvSpPr>
      <dsp:spPr>
        <a:xfrm>
          <a:off x="0" y="1654"/>
          <a:ext cx="6610077" cy="6153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Show everything</a:t>
          </a:r>
        </a:p>
      </dsp:txBody>
      <dsp:txXfrm>
        <a:off x="18023" y="19677"/>
        <a:ext cx="6574031" cy="579321"/>
      </dsp:txXfrm>
    </dsp:sp>
    <dsp:sp modelId="{F686C72D-290F-4D03-8CD1-291CD887DE42}">
      <dsp:nvSpPr>
        <dsp:cNvPr id="0" name=""/>
        <dsp:cNvSpPr/>
      </dsp:nvSpPr>
      <dsp:spPr>
        <a:xfrm rot="5400000">
          <a:off x="3189657" y="632406"/>
          <a:ext cx="230762" cy="27691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200" kern="1200"/>
        </a:p>
      </dsp:txBody>
      <dsp:txXfrm rot="-5400000">
        <a:off x="3221964" y="655483"/>
        <a:ext cx="166149" cy="161533"/>
      </dsp:txXfrm>
    </dsp:sp>
    <dsp:sp modelId="{8FB7D71C-08F1-45B9-A0BF-B8D791C4C745}">
      <dsp:nvSpPr>
        <dsp:cNvPr id="0" name=""/>
        <dsp:cNvSpPr/>
      </dsp:nvSpPr>
      <dsp:spPr>
        <a:xfrm>
          <a:off x="867881" y="924705"/>
          <a:ext cx="4874313" cy="6153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5306312"/>
                <a:satOff val="13118"/>
                <a:lumOff val="732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5306312"/>
                <a:satOff val="13118"/>
                <a:lumOff val="732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5306312"/>
                <a:satOff val="13118"/>
                <a:lumOff val="732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Hide domains</a:t>
          </a:r>
        </a:p>
      </dsp:txBody>
      <dsp:txXfrm>
        <a:off x="885904" y="942728"/>
        <a:ext cx="4838267" cy="579321"/>
      </dsp:txXfrm>
    </dsp:sp>
    <dsp:sp modelId="{BF295578-64D7-431E-AC21-887265AAB6EA}">
      <dsp:nvSpPr>
        <dsp:cNvPr id="0" name=""/>
        <dsp:cNvSpPr/>
      </dsp:nvSpPr>
      <dsp:spPr>
        <a:xfrm rot="5400000">
          <a:off x="3189657" y="1555457"/>
          <a:ext cx="230762" cy="27691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-7959467"/>
                <a:satOff val="19677"/>
                <a:lumOff val="10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7959467"/>
                <a:satOff val="19677"/>
                <a:lumOff val="10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7959467"/>
                <a:satOff val="19677"/>
                <a:lumOff val="10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200" kern="1200"/>
        </a:p>
      </dsp:txBody>
      <dsp:txXfrm rot="-5400000">
        <a:off x="3221964" y="1578534"/>
        <a:ext cx="166149" cy="161533"/>
      </dsp:txXfrm>
    </dsp:sp>
    <dsp:sp modelId="{21ED042B-126E-4626-8E64-535FAE487991}">
      <dsp:nvSpPr>
        <dsp:cNvPr id="0" name=""/>
        <dsp:cNvSpPr/>
      </dsp:nvSpPr>
      <dsp:spPr>
        <a:xfrm>
          <a:off x="1764708" y="1847757"/>
          <a:ext cx="3080659" cy="6153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10612624"/>
                <a:satOff val="26235"/>
                <a:lumOff val="146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10612624"/>
                <a:satOff val="26235"/>
                <a:lumOff val="146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10612624"/>
                <a:satOff val="26235"/>
                <a:lumOff val="146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Hide domains &amp; clients</a:t>
          </a:r>
        </a:p>
      </dsp:txBody>
      <dsp:txXfrm>
        <a:off x="1782731" y="1865780"/>
        <a:ext cx="3044613" cy="579321"/>
      </dsp:txXfrm>
    </dsp:sp>
    <dsp:sp modelId="{F84E2D1F-458D-4D2D-8519-E6ED6C618436}">
      <dsp:nvSpPr>
        <dsp:cNvPr id="0" name=""/>
        <dsp:cNvSpPr/>
      </dsp:nvSpPr>
      <dsp:spPr>
        <a:xfrm rot="5400000">
          <a:off x="3189657" y="2478509"/>
          <a:ext cx="230762" cy="27691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-15918935"/>
                <a:satOff val="39353"/>
                <a:lumOff val="2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15918935"/>
                <a:satOff val="39353"/>
                <a:lumOff val="2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15918935"/>
                <a:satOff val="39353"/>
                <a:lumOff val="2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200" kern="1200"/>
        </a:p>
      </dsp:txBody>
      <dsp:txXfrm rot="-5400000">
        <a:off x="3221964" y="2501586"/>
        <a:ext cx="166149" cy="161533"/>
      </dsp:txXfrm>
    </dsp:sp>
    <dsp:sp modelId="{FB0356CD-B1D3-4FD9-AD92-A9C773A2B02B}">
      <dsp:nvSpPr>
        <dsp:cNvPr id="0" name=""/>
        <dsp:cNvSpPr/>
      </dsp:nvSpPr>
      <dsp:spPr>
        <a:xfrm>
          <a:off x="2123512" y="2770809"/>
          <a:ext cx="2363051" cy="6153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15918935"/>
                <a:satOff val="39353"/>
                <a:lumOff val="2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15918935"/>
                <a:satOff val="39353"/>
                <a:lumOff val="2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15918935"/>
                <a:satOff val="39353"/>
                <a:lumOff val="2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Anonymous mode</a:t>
          </a:r>
        </a:p>
      </dsp:txBody>
      <dsp:txXfrm>
        <a:off x="2141535" y="2788832"/>
        <a:ext cx="2327005" cy="57932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B04CD7-21AA-4BC0-B02C-B04EBDDD911C}">
      <dsp:nvSpPr>
        <dsp:cNvPr id="0" name=""/>
        <dsp:cNvSpPr/>
      </dsp:nvSpPr>
      <dsp:spPr>
        <a:xfrm>
          <a:off x="0" y="631320"/>
          <a:ext cx="5715000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2A44B3-9E5F-447F-B4B8-A614EAB89755}">
      <dsp:nvSpPr>
        <dsp:cNvPr id="0" name=""/>
        <dsp:cNvSpPr/>
      </dsp:nvSpPr>
      <dsp:spPr>
        <a:xfrm>
          <a:off x="285750" y="26160"/>
          <a:ext cx="5206490" cy="12103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209" tIns="0" rIns="151209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Purpose of pi-hole</a:t>
          </a:r>
        </a:p>
      </dsp:txBody>
      <dsp:txXfrm>
        <a:off x="344833" y="85243"/>
        <a:ext cx="5088324" cy="1092154"/>
      </dsp:txXfrm>
    </dsp:sp>
    <dsp:sp modelId="{8ECF972E-3CBB-4EDD-BAFB-EB54A1E916A4}">
      <dsp:nvSpPr>
        <dsp:cNvPr id="0" name=""/>
        <dsp:cNvSpPr/>
      </dsp:nvSpPr>
      <dsp:spPr>
        <a:xfrm>
          <a:off x="0" y="2491080"/>
          <a:ext cx="5715000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9504470"/>
              <a:satOff val="-13330"/>
              <a:lumOff val="-137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1A6931-8A60-4B2A-8E4C-B1F56947F325}">
      <dsp:nvSpPr>
        <dsp:cNvPr id="0" name=""/>
        <dsp:cNvSpPr/>
      </dsp:nvSpPr>
      <dsp:spPr>
        <a:xfrm>
          <a:off x="285750" y="1885920"/>
          <a:ext cx="5196889" cy="1210320"/>
        </a:xfrm>
        <a:prstGeom prst="roundRect">
          <a:avLst/>
        </a:prstGeom>
        <a:solidFill>
          <a:schemeClr val="accent5">
            <a:hueOff val="9504470"/>
            <a:satOff val="-13330"/>
            <a:lumOff val="-13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209" tIns="0" rIns="151209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Installation steps</a:t>
          </a:r>
        </a:p>
      </dsp:txBody>
      <dsp:txXfrm>
        <a:off x="344833" y="1945003"/>
        <a:ext cx="5078723" cy="1092154"/>
      </dsp:txXfrm>
    </dsp:sp>
    <dsp:sp modelId="{4D29FA95-AC46-4E3E-A28E-827B96F87D60}">
      <dsp:nvSpPr>
        <dsp:cNvPr id="0" name=""/>
        <dsp:cNvSpPr/>
      </dsp:nvSpPr>
      <dsp:spPr>
        <a:xfrm>
          <a:off x="0" y="4350840"/>
          <a:ext cx="5715000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9008940"/>
              <a:satOff val="-26660"/>
              <a:lumOff val="-274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D2D481-0675-49B9-BA97-4F681FC2284F}">
      <dsp:nvSpPr>
        <dsp:cNvPr id="0" name=""/>
        <dsp:cNvSpPr/>
      </dsp:nvSpPr>
      <dsp:spPr>
        <a:xfrm>
          <a:off x="285750" y="3745680"/>
          <a:ext cx="5186968" cy="1210320"/>
        </a:xfrm>
        <a:prstGeom prst="roundRect">
          <a:avLst/>
        </a:prstGeom>
        <a:solidFill>
          <a:schemeClr val="accent5">
            <a:hueOff val="19008940"/>
            <a:satOff val="-26660"/>
            <a:lumOff val="-27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209" tIns="0" rIns="151209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Future plans</a:t>
          </a:r>
        </a:p>
      </dsp:txBody>
      <dsp:txXfrm>
        <a:off x="344833" y="3804763"/>
        <a:ext cx="5068802" cy="10921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64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900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929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84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633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755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12/11/2025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548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12/11/2025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87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12/11/2025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907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675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595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240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nstall.pi-hole.net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awesome-privacy.xyz/networking/host-block-lists/hosts-by-stevenblack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image" Target="../media/image15.svg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image" Target="../media/image1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9A480A-3A8E-52C4-0CAA-A318C38B4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400" y="871758"/>
            <a:ext cx="5227171" cy="3871143"/>
          </a:xfrm>
        </p:spPr>
        <p:txBody>
          <a:bodyPr>
            <a:normAutofit/>
          </a:bodyPr>
          <a:lstStyle/>
          <a:p>
            <a:r>
              <a:rPr lang="en-CA" dirty="0"/>
              <a:t>Ad-blocking using pi-hole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F92898-42AC-FEAB-9357-2716F5C0FB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688" y="4785543"/>
            <a:ext cx="4857857" cy="1005657"/>
          </a:xfrm>
        </p:spPr>
        <p:txBody>
          <a:bodyPr>
            <a:normAutofit/>
          </a:bodyPr>
          <a:lstStyle/>
          <a:p>
            <a:r>
              <a:rPr lang="en-CA" dirty="0"/>
              <a:t>By Farwah Bakhsh and Fadwa Shalaby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bstract red geometric pattern">
            <a:extLst>
              <a:ext uri="{FF2B5EF4-FFF2-40B4-BE49-F238E27FC236}">
                <a16:creationId xmlns:a16="http://schemas.microsoft.com/office/drawing/2014/main" id="{7E6CF542-0093-5861-CDFD-3D1F9D3117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62" r="37483" b="-1"/>
          <a:stretch>
            <a:fillRect/>
          </a:stretch>
        </p:blipFill>
        <p:spPr>
          <a:xfrm>
            <a:off x="6515100" y="10"/>
            <a:ext cx="56769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64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F80BC4-602E-124A-9A33-57966567B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59" y="1177348"/>
            <a:ext cx="3330906" cy="225164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900" dirty="0"/>
              <a:t>Setup – pi-hole installation</a:t>
            </a:r>
            <a:br>
              <a:rPr lang="en-US" sz="3900" dirty="0"/>
            </a:br>
            <a:br>
              <a:rPr lang="en-US" sz="3900" dirty="0"/>
            </a:br>
            <a:r>
              <a:rPr lang="en-US" sz="3900" dirty="0"/>
              <a:t>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A5A9F69-726E-DA0E-A00E-A83245911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35" y="1070565"/>
            <a:ext cx="7179970" cy="472083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36BD42C-C71B-1928-4D5D-F01D0CEACBAD}"/>
              </a:ext>
            </a:extLst>
          </p:cNvPr>
          <p:cNvSpPr txBox="1"/>
          <p:nvPr/>
        </p:nvSpPr>
        <p:spPr>
          <a:xfrm>
            <a:off x="8304551" y="3837482"/>
            <a:ext cx="3087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curl –</a:t>
            </a:r>
            <a:r>
              <a:rPr lang="en-CA" dirty="0" err="1"/>
              <a:t>sSL</a:t>
            </a:r>
            <a:r>
              <a:rPr lang="en-CA" dirty="0"/>
              <a:t> </a:t>
            </a:r>
            <a:r>
              <a:rPr lang="en-CA" dirty="0">
                <a:hlinkClick r:id="rId3"/>
              </a:rPr>
              <a:t>https://install.pi-hole.net</a:t>
            </a:r>
            <a:r>
              <a:rPr lang="en-CA" dirty="0"/>
              <a:t> | bash</a:t>
            </a:r>
          </a:p>
        </p:txBody>
      </p:sp>
    </p:spTree>
    <p:extLst>
      <p:ext uri="{BB962C8B-B14F-4D97-AF65-F5344CB8AC3E}">
        <p14:creationId xmlns:p14="http://schemas.microsoft.com/office/powerpoint/2010/main" val="1863310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CDA5F-7AB4-B64C-40B9-D988B1A19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A615C-EEC2-73BE-3EDA-89C327A50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704538"/>
          </a:xfrm>
          <a:gradFill flip="none" rotWithShape="1">
            <a:gsLst>
              <a:gs pos="0">
                <a:srgbClr val="F279A8">
                  <a:tint val="66000"/>
                  <a:satMod val="160000"/>
                </a:srgbClr>
              </a:gs>
              <a:gs pos="50000">
                <a:srgbClr val="F279A8">
                  <a:tint val="44500"/>
                  <a:satMod val="160000"/>
                </a:srgbClr>
              </a:gs>
              <a:gs pos="100000">
                <a:srgbClr val="F279A8">
                  <a:tint val="23500"/>
                  <a:satMod val="160000"/>
                </a:srgbClr>
              </a:gs>
            </a:gsLst>
            <a:lin ang="18900000" scaled="1"/>
            <a:tileRect/>
          </a:gradFill>
        </p:spPr>
        <p:txBody>
          <a:bodyPr/>
          <a:lstStyle/>
          <a:p>
            <a:r>
              <a:rPr lang="en-CA">
                <a:solidFill>
                  <a:schemeClr val="bg1"/>
                </a:solidFill>
              </a:rPr>
              <a:t>Setup – Static Ip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21D68-7F4B-5CE3-0421-F22C9AEA6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963711"/>
            <a:ext cx="10691265" cy="3372787"/>
          </a:xfrm>
        </p:spPr>
        <p:txBody>
          <a:bodyPr/>
          <a:lstStyle/>
          <a:p>
            <a:r>
              <a:rPr lang="en-CA" dirty="0">
                <a:solidFill>
                  <a:srgbClr val="339966"/>
                </a:solidFill>
              </a:rPr>
              <a:t>What is a static IP?</a:t>
            </a:r>
          </a:p>
          <a:p>
            <a:pPr lvl="1"/>
            <a:r>
              <a:rPr lang="en-CA" dirty="0">
                <a:solidFill>
                  <a:srgbClr val="339966"/>
                </a:solidFill>
              </a:rPr>
              <a:t>Fixed internet protocol address used to maintain the same address whenever it’s connected to the internet.</a:t>
            </a:r>
          </a:p>
          <a:p>
            <a:r>
              <a:rPr lang="en-CA" dirty="0">
                <a:solidFill>
                  <a:srgbClr val="339966"/>
                </a:solidFill>
              </a:rPr>
              <a:t>What is DHCP?</a:t>
            </a:r>
          </a:p>
          <a:p>
            <a:pPr lvl="1"/>
            <a:r>
              <a:rPr lang="en-CA" dirty="0">
                <a:solidFill>
                  <a:srgbClr val="339966"/>
                </a:solidFill>
              </a:rPr>
              <a:t>Protocol in a local network that, when plugged to a device, automatically gives an IP address.</a:t>
            </a:r>
          </a:p>
          <a:p>
            <a:r>
              <a:rPr lang="en-CA" dirty="0">
                <a:solidFill>
                  <a:srgbClr val="339966"/>
                </a:solidFill>
              </a:rPr>
              <a:t>Correlation:</a:t>
            </a:r>
          </a:p>
          <a:p>
            <a:pPr lvl="1"/>
            <a:r>
              <a:rPr lang="en-CA" dirty="0">
                <a:solidFill>
                  <a:srgbClr val="339966"/>
                </a:solidFill>
              </a:rPr>
              <a:t>We use DHCP reservation, so Pi-Hole always has the same static IP. DCHP normally assigns dynamic Ips, but since Pi-Hole requires a fixed Ip, we use a DHCP reservation to make its IP static.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D2B3463-BF8E-3A3D-7625-610E05979F50}"/>
              </a:ext>
            </a:extLst>
          </p:cNvPr>
          <p:cNvSpPr txBox="1">
            <a:spLocks/>
          </p:cNvSpPr>
          <p:nvPr/>
        </p:nvSpPr>
        <p:spPr>
          <a:xfrm rot="10800000">
            <a:off x="750367" y="5591331"/>
            <a:ext cx="10691265" cy="704538"/>
          </a:xfrm>
          <a:prstGeom prst="rect">
            <a:avLst/>
          </a:prstGeom>
          <a:gradFill flip="none" rotWithShape="1">
            <a:gsLst>
              <a:gs pos="0">
                <a:srgbClr val="F279A8">
                  <a:tint val="66000"/>
                  <a:satMod val="160000"/>
                </a:srgbClr>
              </a:gs>
              <a:gs pos="50000">
                <a:srgbClr val="F279A8">
                  <a:tint val="44500"/>
                  <a:satMod val="160000"/>
                </a:srgbClr>
              </a:gs>
              <a:gs pos="100000">
                <a:srgbClr val="F279A8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bg1"/>
                </a:solidFill>
              </a:rPr>
              <a:t>Setup – Static </a:t>
            </a:r>
            <a:r>
              <a:rPr lang="en-CA" dirty="0" err="1">
                <a:solidFill>
                  <a:schemeClr val="bg1"/>
                </a:solidFill>
              </a:rPr>
              <a:t>ip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C585AD6-C1B9-CE7A-D245-50B4E391E8D3}"/>
              </a:ext>
            </a:extLst>
          </p:cNvPr>
          <p:cNvSpPr txBox="1">
            <a:spLocks/>
          </p:cNvSpPr>
          <p:nvPr/>
        </p:nvSpPr>
        <p:spPr>
          <a:xfrm rot="10800000">
            <a:off x="700635" y="82446"/>
            <a:ext cx="10691265" cy="7045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659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EA037-C81B-29CA-B563-C402CACA3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DE274-209D-6811-FA96-EE07A8C88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704538"/>
          </a:xfrm>
          <a:gradFill flip="none" rotWithShape="1">
            <a:gsLst>
              <a:gs pos="0">
                <a:srgbClr val="F279A8">
                  <a:tint val="66000"/>
                  <a:satMod val="160000"/>
                </a:srgbClr>
              </a:gs>
              <a:gs pos="50000">
                <a:srgbClr val="F279A8">
                  <a:tint val="44500"/>
                  <a:satMod val="160000"/>
                </a:srgbClr>
              </a:gs>
              <a:gs pos="100000">
                <a:srgbClr val="F279A8">
                  <a:tint val="23500"/>
                  <a:satMod val="160000"/>
                </a:srgbClr>
              </a:gs>
            </a:gsLst>
            <a:lin ang="18900000" scaled="1"/>
            <a:tileRect/>
          </a:gradFill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Setup – network Connection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23B6712-7B36-F03C-56A7-A079EFB301F2}"/>
              </a:ext>
            </a:extLst>
          </p:cNvPr>
          <p:cNvSpPr txBox="1">
            <a:spLocks/>
          </p:cNvSpPr>
          <p:nvPr/>
        </p:nvSpPr>
        <p:spPr>
          <a:xfrm rot="10800000">
            <a:off x="750367" y="5591331"/>
            <a:ext cx="10691265" cy="704538"/>
          </a:xfrm>
          <a:prstGeom prst="rect">
            <a:avLst/>
          </a:prstGeom>
          <a:gradFill flip="none" rotWithShape="1">
            <a:gsLst>
              <a:gs pos="0">
                <a:srgbClr val="F279A8">
                  <a:tint val="66000"/>
                  <a:satMod val="160000"/>
                </a:srgbClr>
              </a:gs>
              <a:gs pos="50000">
                <a:srgbClr val="F279A8">
                  <a:tint val="44500"/>
                  <a:satMod val="160000"/>
                </a:srgbClr>
              </a:gs>
              <a:gs pos="100000">
                <a:srgbClr val="F279A8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bg1"/>
                </a:solidFill>
              </a:rPr>
              <a:t>Setup – network connection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42239DE-BB5C-D507-E4AD-8881744EFF09}"/>
              </a:ext>
            </a:extLst>
          </p:cNvPr>
          <p:cNvSpPr txBox="1">
            <a:spLocks/>
          </p:cNvSpPr>
          <p:nvPr/>
        </p:nvSpPr>
        <p:spPr>
          <a:xfrm rot="10800000">
            <a:off x="700635" y="82446"/>
            <a:ext cx="10691265" cy="7045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B4F6AC7-67F8-911F-25D9-C94834CF0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3631" y="2428407"/>
            <a:ext cx="3863869" cy="1094244"/>
          </a:xfr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CA" sz="3200" dirty="0"/>
              <a:t>Wi-Fi</a:t>
            </a:r>
          </a:p>
        </p:txBody>
      </p:sp>
      <p:sp>
        <p:nvSpPr>
          <p:cNvPr id="19" name="Content Placeholder 16">
            <a:extLst>
              <a:ext uri="{FF2B5EF4-FFF2-40B4-BE49-F238E27FC236}">
                <a16:creationId xmlns:a16="http://schemas.microsoft.com/office/drawing/2014/main" id="{C408E213-89FD-5FD4-0A2D-9719DE22DD97}"/>
              </a:ext>
            </a:extLst>
          </p:cNvPr>
          <p:cNvSpPr txBox="1">
            <a:spLocks/>
          </p:cNvSpPr>
          <p:nvPr/>
        </p:nvSpPr>
        <p:spPr>
          <a:xfrm>
            <a:off x="1714500" y="2023709"/>
            <a:ext cx="3863869" cy="149894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3200" dirty="0">
                <a:solidFill>
                  <a:schemeClr val="bg1"/>
                </a:solidFill>
              </a:rPr>
              <a:t>Ethernet</a:t>
            </a:r>
          </a:p>
        </p:txBody>
      </p:sp>
      <p:sp>
        <p:nvSpPr>
          <p:cNvPr id="20" name="Content Placeholder 16">
            <a:extLst>
              <a:ext uri="{FF2B5EF4-FFF2-40B4-BE49-F238E27FC236}">
                <a16:creationId xmlns:a16="http://schemas.microsoft.com/office/drawing/2014/main" id="{3A0AFB37-A81F-415D-3D19-443CC9C1DCF8}"/>
              </a:ext>
            </a:extLst>
          </p:cNvPr>
          <p:cNvSpPr txBox="1">
            <a:spLocks/>
          </p:cNvSpPr>
          <p:nvPr/>
        </p:nvSpPr>
        <p:spPr>
          <a:xfrm>
            <a:off x="1714500" y="3807520"/>
            <a:ext cx="8763000" cy="149894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bliqueBottomRigh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3200" dirty="0">
                <a:solidFill>
                  <a:schemeClr val="bg1"/>
                </a:solidFill>
              </a:rPr>
              <a:t>More stable &amp; faster compared to Wi-Fi</a:t>
            </a:r>
          </a:p>
        </p:txBody>
      </p:sp>
      <p:pic>
        <p:nvPicPr>
          <p:cNvPr id="22" name="Graphic 21" descr="Cursor with solid fill">
            <a:extLst>
              <a:ext uri="{FF2B5EF4-FFF2-40B4-BE49-F238E27FC236}">
                <a16:creationId xmlns:a16="http://schemas.microsoft.com/office/drawing/2014/main" id="{B98DC92F-9216-7439-130A-CE94079F7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59875" y="2938074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Graphic 23" descr="Wi-Fi with solid fill">
            <a:extLst>
              <a:ext uri="{FF2B5EF4-FFF2-40B4-BE49-F238E27FC236}">
                <a16:creationId xmlns:a16="http://schemas.microsoft.com/office/drawing/2014/main" id="{68A842EF-3B89-BD18-B436-85B0DB7399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7495" y="3207876"/>
            <a:ext cx="914400" cy="914400"/>
          </a:xfrm>
          <a:prstGeom prst="rect">
            <a:avLst/>
          </a:prstGeom>
        </p:spPr>
      </p:pic>
      <p:pic>
        <p:nvPicPr>
          <p:cNvPr id="26" name="Graphic 25" descr="Ethernet with solid fill">
            <a:extLst>
              <a:ext uri="{FF2B5EF4-FFF2-40B4-BE49-F238E27FC236}">
                <a16:creationId xmlns:a16="http://schemas.microsoft.com/office/drawing/2014/main" id="{BD5EBE3A-E44A-293F-EFAC-F94BC4329F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6006" y="325282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35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EB202-D741-067D-EC6C-EB777BF61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244EF-7ECD-CAA4-662C-736B6E3AD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704538"/>
          </a:xfrm>
          <a:gradFill flip="none" rotWithShape="1">
            <a:gsLst>
              <a:gs pos="0">
                <a:srgbClr val="F279A8">
                  <a:tint val="66000"/>
                  <a:satMod val="160000"/>
                </a:srgbClr>
              </a:gs>
              <a:gs pos="50000">
                <a:srgbClr val="F279A8">
                  <a:tint val="44500"/>
                  <a:satMod val="160000"/>
                </a:srgbClr>
              </a:gs>
              <a:gs pos="100000">
                <a:srgbClr val="F279A8">
                  <a:tint val="23500"/>
                  <a:satMod val="160000"/>
                </a:srgbClr>
              </a:gs>
            </a:gsLst>
            <a:lin ang="18900000" scaled="1"/>
            <a:tileRect/>
          </a:gradFill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Setup – upstream </a:t>
            </a:r>
            <a:r>
              <a:rPr lang="en-CA" dirty="0" err="1">
                <a:solidFill>
                  <a:schemeClr val="bg1"/>
                </a:solidFill>
              </a:rPr>
              <a:t>dns</a:t>
            </a:r>
            <a:r>
              <a:rPr lang="en-CA" dirty="0">
                <a:solidFill>
                  <a:schemeClr val="bg1"/>
                </a:solidFill>
              </a:rPr>
              <a:t> provider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8D2AD05-7783-F8E8-7DCF-D827E8FB0706}"/>
              </a:ext>
            </a:extLst>
          </p:cNvPr>
          <p:cNvSpPr txBox="1">
            <a:spLocks/>
          </p:cNvSpPr>
          <p:nvPr/>
        </p:nvSpPr>
        <p:spPr>
          <a:xfrm rot="10800000">
            <a:off x="750367" y="5591331"/>
            <a:ext cx="10691265" cy="704538"/>
          </a:xfrm>
          <a:prstGeom prst="rect">
            <a:avLst/>
          </a:prstGeom>
          <a:gradFill flip="none" rotWithShape="1">
            <a:gsLst>
              <a:gs pos="0">
                <a:srgbClr val="F279A8">
                  <a:tint val="66000"/>
                  <a:satMod val="160000"/>
                </a:srgbClr>
              </a:gs>
              <a:gs pos="50000">
                <a:srgbClr val="F279A8">
                  <a:tint val="44500"/>
                  <a:satMod val="160000"/>
                </a:srgbClr>
              </a:gs>
              <a:gs pos="100000">
                <a:srgbClr val="F279A8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bg1"/>
                </a:solidFill>
              </a:rPr>
              <a:t>Setup – upstream </a:t>
            </a:r>
            <a:r>
              <a:rPr lang="en-CA" dirty="0" err="1">
                <a:solidFill>
                  <a:schemeClr val="bg1"/>
                </a:solidFill>
              </a:rPr>
              <a:t>dns</a:t>
            </a:r>
            <a:r>
              <a:rPr lang="en-CA" dirty="0">
                <a:solidFill>
                  <a:schemeClr val="bg1"/>
                </a:solidFill>
              </a:rPr>
              <a:t> provider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DA731D3-1D87-9652-46F5-FD25025BD920}"/>
              </a:ext>
            </a:extLst>
          </p:cNvPr>
          <p:cNvSpPr txBox="1">
            <a:spLocks/>
          </p:cNvSpPr>
          <p:nvPr/>
        </p:nvSpPr>
        <p:spPr>
          <a:xfrm rot="10800000">
            <a:off x="700635" y="82446"/>
            <a:ext cx="10691265" cy="7045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AF7342-CDF4-2FC9-DB92-E03ACF207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143593"/>
            <a:ext cx="10691265" cy="3192905"/>
          </a:xfrm>
        </p:spPr>
        <p:txBody>
          <a:bodyPr/>
          <a:lstStyle/>
          <a:p>
            <a:r>
              <a:rPr lang="en-CA" sz="2400" dirty="0">
                <a:solidFill>
                  <a:srgbClr val="339966"/>
                </a:solidFill>
              </a:rPr>
              <a:t>DNS : Domain Name System</a:t>
            </a:r>
          </a:p>
          <a:p>
            <a:pPr lvl="1"/>
            <a:r>
              <a:rPr lang="en-CA" sz="2000" dirty="0">
                <a:solidFill>
                  <a:srgbClr val="339966"/>
                </a:solidFill>
              </a:rPr>
              <a:t>Distributed system that translates domain names (e.g. google.com) into Ip addresses so computers can locate servers on the internet.</a:t>
            </a:r>
          </a:p>
          <a:p>
            <a:r>
              <a:rPr lang="en-CA" sz="2400" dirty="0">
                <a:solidFill>
                  <a:srgbClr val="339966"/>
                </a:solidFill>
              </a:rPr>
              <a:t>Choice : Google DNS (8.8.8.8)</a:t>
            </a:r>
          </a:p>
          <a:p>
            <a:pPr lvl="1"/>
            <a:r>
              <a:rPr lang="en-CA" sz="2000" dirty="0">
                <a:solidFill>
                  <a:srgbClr val="339966"/>
                </a:solidFill>
              </a:rPr>
              <a:t>Considered to be the default DNS provider</a:t>
            </a:r>
          </a:p>
          <a:p>
            <a:pPr lvl="1"/>
            <a:r>
              <a:rPr lang="en-CA" sz="2000" dirty="0">
                <a:solidFill>
                  <a:srgbClr val="339966"/>
                </a:solidFill>
              </a:rPr>
              <a:t>Simple, reliable, reduces configuration complexity</a:t>
            </a:r>
          </a:p>
        </p:txBody>
      </p:sp>
    </p:spTree>
    <p:extLst>
      <p:ext uri="{BB962C8B-B14F-4D97-AF65-F5344CB8AC3E}">
        <p14:creationId xmlns:p14="http://schemas.microsoft.com/office/powerpoint/2010/main" val="2272971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4B535-3981-C839-7323-A0140DC47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678E-BD0D-AF21-F170-F52F0A7C3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704538"/>
          </a:xfrm>
          <a:gradFill flip="none" rotWithShape="1">
            <a:gsLst>
              <a:gs pos="0">
                <a:srgbClr val="F279A8">
                  <a:tint val="66000"/>
                  <a:satMod val="160000"/>
                </a:srgbClr>
              </a:gs>
              <a:gs pos="50000">
                <a:srgbClr val="F279A8">
                  <a:tint val="44500"/>
                  <a:satMod val="160000"/>
                </a:srgbClr>
              </a:gs>
              <a:gs pos="100000">
                <a:srgbClr val="F279A8">
                  <a:tint val="23500"/>
                  <a:satMod val="160000"/>
                </a:srgbClr>
              </a:gs>
            </a:gsLst>
            <a:lin ang="18900000" scaled="1"/>
            <a:tileRect/>
          </a:gradFill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Setup – Blocklist(s)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08EA801-7209-90EE-7DA0-7D30814C68B4}"/>
              </a:ext>
            </a:extLst>
          </p:cNvPr>
          <p:cNvSpPr txBox="1">
            <a:spLocks/>
          </p:cNvSpPr>
          <p:nvPr/>
        </p:nvSpPr>
        <p:spPr>
          <a:xfrm rot="10800000">
            <a:off x="750367" y="5591331"/>
            <a:ext cx="10691265" cy="704538"/>
          </a:xfrm>
          <a:prstGeom prst="rect">
            <a:avLst/>
          </a:prstGeom>
          <a:gradFill flip="none" rotWithShape="1">
            <a:gsLst>
              <a:gs pos="0">
                <a:srgbClr val="F279A8">
                  <a:tint val="66000"/>
                  <a:satMod val="160000"/>
                </a:srgbClr>
              </a:gs>
              <a:gs pos="50000">
                <a:srgbClr val="F279A8">
                  <a:tint val="44500"/>
                  <a:satMod val="160000"/>
                </a:srgbClr>
              </a:gs>
              <a:gs pos="100000">
                <a:srgbClr val="F279A8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bg1"/>
                </a:solidFill>
              </a:rPr>
              <a:t>Setup – Blocklist(s)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7B2152C-250D-6DD6-A2C3-B9118FD968D1}"/>
              </a:ext>
            </a:extLst>
          </p:cNvPr>
          <p:cNvSpPr txBox="1">
            <a:spLocks/>
          </p:cNvSpPr>
          <p:nvPr/>
        </p:nvSpPr>
        <p:spPr>
          <a:xfrm rot="10800000">
            <a:off x="700635" y="82446"/>
            <a:ext cx="10691265" cy="7045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D535A2B-F29B-4984-7B58-E610CCDF0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888762"/>
            <a:ext cx="10691265" cy="3312826"/>
          </a:xfrm>
        </p:spPr>
        <p:txBody>
          <a:bodyPr>
            <a:normAutofit lnSpcReduction="10000"/>
          </a:bodyPr>
          <a:lstStyle/>
          <a:p>
            <a:r>
              <a:rPr lang="en-CA" sz="2400" dirty="0">
                <a:solidFill>
                  <a:srgbClr val="339966"/>
                </a:solidFill>
              </a:rPr>
              <a:t>Suggestion : Steven Black’s List</a:t>
            </a:r>
          </a:p>
          <a:p>
            <a:pPr lvl="1"/>
            <a:r>
              <a:rPr lang="en-CA" sz="2000" dirty="0">
                <a:solidFill>
                  <a:srgbClr val="339966"/>
                </a:solidFill>
              </a:rPr>
              <a:t>Block list that contains weird and odd sites like:</a:t>
            </a:r>
          </a:p>
          <a:p>
            <a:pPr lvl="2"/>
            <a:r>
              <a:rPr lang="en-CA" sz="1800" dirty="0">
                <a:solidFill>
                  <a:srgbClr val="339966"/>
                </a:solidFill>
              </a:rPr>
              <a:t>Ads and trackers</a:t>
            </a:r>
          </a:p>
          <a:p>
            <a:pPr lvl="2"/>
            <a:r>
              <a:rPr lang="en-CA" sz="1800" dirty="0">
                <a:solidFill>
                  <a:srgbClr val="339966"/>
                </a:solidFill>
              </a:rPr>
              <a:t>Malware, malicious and suspicious domains</a:t>
            </a:r>
          </a:p>
          <a:p>
            <a:pPr lvl="2"/>
            <a:r>
              <a:rPr lang="en-CA" sz="1800" dirty="0">
                <a:solidFill>
                  <a:srgbClr val="339966"/>
                </a:solidFill>
              </a:rPr>
              <a:t>Extension: porn, gambling, fake-news, social media filters</a:t>
            </a:r>
          </a:p>
          <a:p>
            <a:r>
              <a:rPr lang="en-CA" sz="2400" dirty="0">
                <a:solidFill>
                  <a:srgbClr val="339966"/>
                </a:solidFill>
              </a:rPr>
              <a:t>Manually add other sites / hosts / domains to block later on as well.</a:t>
            </a:r>
          </a:p>
          <a:p>
            <a:r>
              <a:rPr lang="en-CA" sz="2400" dirty="0">
                <a:solidFill>
                  <a:srgbClr val="339966"/>
                </a:solidFill>
              </a:rPr>
              <a:t>More info : </a:t>
            </a:r>
            <a:r>
              <a:rPr lang="en-CA" sz="2400" dirty="0">
                <a:solidFill>
                  <a:srgbClr val="339966"/>
                </a:solidFill>
                <a:hlinkClick r:id="rId2"/>
              </a:rPr>
              <a:t>https://awesome-privacy.xyz/networking/host-block-lists/hosts-by-stevenblack</a:t>
            </a:r>
            <a:r>
              <a:rPr lang="en-CA" sz="2400" dirty="0">
                <a:solidFill>
                  <a:srgbClr val="33996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8476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70168-A3FA-16A8-B70B-CEF0A2F23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DC62D-9AA4-16EA-A45A-B9C7E31C0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704538"/>
          </a:xfrm>
          <a:gradFill flip="none" rotWithShape="1">
            <a:gsLst>
              <a:gs pos="0">
                <a:srgbClr val="F279A8">
                  <a:tint val="66000"/>
                  <a:satMod val="160000"/>
                </a:srgbClr>
              </a:gs>
              <a:gs pos="50000">
                <a:srgbClr val="F279A8">
                  <a:tint val="44500"/>
                  <a:satMod val="160000"/>
                </a:srgbClr>
              </a:gs>
              <a:gs pos="100000">
                <a:srgbClr val="F279A8">
                  <a:tint val="23500"/>
                  <a:satMod val="160000"/>
                </a:srgbClr>
              </a:gs>
            </a:gsLst>
            <a:lin ang="18900000" scaled="1"/>
            <a:tileRect/>
          </a:gradFill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Setup – Privacy levels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6181275-BECC-EE35-4170-5D3E0E258369}"/>
              </a:ext>
            </a:extLst>
          </p:cNvPr>
          <p:cNvSpPr txBox="1">
            <a:spLocks/>
          </p:cNvSpPr>
          <p:nvPr/>
        </p:nvSpPr>
        <p:spPr>
          <a:xfrm rot="10800000">
            <a:off x="750367" y="5591331"/>
            <a:ext cx="10691265" cy="704538"/>
          </a:xfrm>
          <a:prstGeom prst="rect">
            <a:avLst/>
          </a:prstGeom>
          <a:gradFill flip="none" rotWithShape="1">
            <a:gsLst>
              <a:gs pos="0">
                <a:srgbClr val="F279A8">
                  <a:tint val="66000"/>
                  <a:satMod val="160000"/>
                </a:srgbClr>
              </a:gs>
              <a:gs pos="50000">
                <a:srgbClr val="F279A8">
                  <a:tint val="44500"/>
                  <a:satMod val="160000"/>
                </a:srgbClr>
              </a:gs>
              <a:gs pos="100000">
                <a:srgbClr val="F279A8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bg1"/>
                </a:solidFill>
              </a:rPr>
              <a:t>Setup – privacy levels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8E1C0BE-040B-0854-8D1A-91C7074E60D3}"/>
              </a:ext>
            </a:extLst>
          </p:cNvPr>
          <p:cNvSpPr txBox="1">
            <a:spLocks/>
          </p:cNvSpPr>
          <p:nvPr/>
        </p:nvSpPr>
        <p:spPr>
          <a:xfrm rot="10800000">
            <a:off x="700635" y="102324"/>
            <a:ext cx="10691265" cy="7045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CA" dirty="0">
              <a:solidFill>
                <a:schemeClr val="bg1"/>
              </a:solidFill>
            </a:endParaRP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69FED25C-650D-CAF4-C264-BD999FAE34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9901094"/>
              </p:ext>
            </p:extLst>
          </p:nvPr>
        </p:nvGraphicFramePr>
        <p:xfrm>
          <a:off x="750367" y="1903697"/>
          <a:ext cx="5395912" cy="3492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8DA8C3F7-7E55-2D6B-6566-97B435FB68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878066"/>
              </p:ext>
            </p:extLst>
          </p:nvPr>
        </p:nvGraphicFramePr>
        <p:xfrm>
          <a:off x="4781823" y="1903697"/>
          <a:ext cx="6610077" cy="33878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4" name="Graphic 13" descr="Cursor with solid fill">
            <a:extLst>
              <a:ext uri="{FF2B5EF4-FFF2-40B4-BE49-F238E27FC236}">
                <a16:creationId xmlns:a16="http://schemas.microsoft.com/office/drawing/2014/main" id="{1BF55463-6508-1943-9DA9-38A3890E06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56728" y="1956218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3635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6E9FF9-FCE7-58B7-C73A-69EC0F668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59" y="1177348"/>
            <a:ext cx="3330906" cy="34410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/>
              <a:t>Setup – client connection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ECA0130-E9A8-BF51-FDEA-DA1D9A553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35" y="1276990"/>
            <a:ext cx="7179970" cy="430798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891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480EAB-E9AE-6F56-4E42-5EAEBDD05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59" y="1177348"/>
            <a:ext cx="3330906" cy="34410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/>
              <a:t>Demo – dashboard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A0FECE1-814E-FDD5-4547-E5F3D857D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35" y="1187240"/>
            <a:ext cx="7179970" cy="448748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027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76FC29-5EFD-16AB-BD10-F1AB9006E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7CD8E5-44F1-E608-8544-45D1FCADD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6034327-C426-4A86-9667-D6F5B6AE0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51C95B3-26E6-032C-2C43-EA0947AF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93A1E9-09DF-0837-2DC5-96C501170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59" y="1177348"/>
            <a:ext cx="3330906" cy="34410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/>
              <a:t>Demo – Query log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BFAA49B-0ACA-F029-9EB3-2C1D8D94B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343EFF-866C-57FE-F293-C17379760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935" y="1187240"/>
            <a:ext cx="7179970" cy="448748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DCB91A-8AB3-ED13-2384-81FE00A54A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78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639A99-8FA9-BFB3-E268-64538D0A7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E529897-131B-D682-7A1F-6290E97F5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D2C3328-FA9F-D8CC-CD2C-CDB73EB3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E8C8985-BD3F-1F06-6248-208E7B8A9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C1324B-8400-A0A2-16FA-A6665C3F2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59" y="1177348"/>
            <a:ext cx="3330906" cy="34410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/>
              <a:t>Demo – Domains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BC3C321-A0A7-8A92-DBA0-645ABE22B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B99489-70D4-E3BD-52FE-3B4A25556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935" y="1187240"/>
            <a:ext cx="7179970" cy="448748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DE9DE75-A7A1-3CCB-4B78-E44E85B34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49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2B91E7-9253-5442-C5A8-5110948A0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3660776" cy="4404064"/>
          </a:xfrm>
        </p:spPr>
        <p:txBody>
          <a:bodyPr>
            <a:normAutofit/>
          </a:bodyPr>
          <a:lstStyle/>
          <a:p>
            <a:r>
              <a:rPr lang="en-CA" dirty="0"/>
              <a:t>Table of contents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5B4F83-6FDB-4998-8E11-31CE6E704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0794B99-5B9D-4B94-9505-1EDED76CD6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E891D25-021A-DC75-2D61-080C872428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1040060"/>
              </p:ext>
            </p:extLst>
          </p:nvPr>
        </p:nvGraphicFramePr>
        <p:xfrm>
          <a:off x="4876800" y="1066801"/>
          <a:ext cx="6581776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4926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43D233-735F-FFAB-A6BD-716255D7A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5B6511B-CE53-7A57-8C5C-7C63C9C8D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086A2A-6C97-C81D-1BB1-A83B578EF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6E623DC-A4AD-34F2-0631-5789748E5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F95BD5-D146-D30A-C6E8-5F92E3BFC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59" y="1177348"/>
            <a:ext cx="3330906" cy="34410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/>
              <a:t>Demo – Lists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05838B-0260-FF38-3665-01BE3FFE6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12185A-B6DC-02E1-83E6-6419E3EC82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935" y="1187240"/>
            <a:ext cx="7179970" cy="448748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08220CA-9974-94FA-EF09-EF2BB22EB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672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3AF56F-19D8-3BCB-398C-0C169DDB7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31AEAC-D7F5-6687-AA1E-958F5AB34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B502F0F-767B-D4FC-1167-364FCC082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1A769D8-705E-BD46-5834-376A786E0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3C00C7-AB9C-87C9-967D-0085E7DE2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59" y="1177348"/>
            <a:ext cx="3330906" cy="21276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/>
              <a:t>Demo –update gravity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312E0E-79DD-F5DD-ABF7-6157494FB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8BA97C-77A9-7AD4-C39D-CE1B55FEF2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935" y="1187240"/>
            <a:ext cx="7179970" cy="448748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F02BEF3-7F55-5478-9874-5A402FB0B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310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2065AD-065B-CCDD-F7EA-4C73FEF3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770" y="5852162"/>
            <a:ext cx="5965190" cy="7468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Demo</a:t>
            </a:r>
            <a:endParaRPr lang="en-US"/>
          </a:p>
        </p:txBody>
      </p:sp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39E35AC3-1897-C36F-05A2-43E776CA599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12191999" cy="560287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69770" y="5719083"/>
            <a:ext cx="8229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107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4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85184E4-C93A-4E34-8365-1886AAC5D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AD2B2B-08FA-7BE9-D4FB-154FAD313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554762"/>
            <a:ext cx="3623818" cy="4559890"/>
          </a:xfrm>
        </p:spPr>
        <p:txBody>
          <a:bodyPr>
            <a:normAutofit/>
          </a:bodyPr>
          <a:lstStyle/>
          <a:p>
            <a:r>
              <a:rPr lang="en-CA" dirty="0"/>
              <a:t>Conclusion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B0D40B-37F7-4F1F-B956-AFC12066A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868972" y="723901"/>
            <a:ext cx="15948" cy="5450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3DFC85D-AE27-EB5A-7A78-94DD5B3925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7469026"/>
              </p:ext>
            </p:extLst>
          </p:nvPr>
        </p:nvGraphicFramePr>
        <p:xfrm>
          <a:off x="5715000" y="723900"/>
          <a:ext cx="57150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0366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4AF90-3AEE-F74A-9B84-591E31AB7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6239599" cy="809469"/>
          </a:xfrm>
        </p:spPr>
        <p:txBody>
          <a:bodyPr>
            <a:normAutofit/>
          </a:bodyPr>
          <a:lstStyle/>
          <a:p>
            <a:r>
              <a:rPr lang="en-CA" dirty="0"/>
              <a:t>Introduction</a:t>
            </a:r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435C2BE7-B9D9-D49E-8A44-8DC5114D8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Shooting star outline">
            <a:extLst>
              <a:ext uri="{FF2B5EF4-FFF2-40B4-BE49-F238E27FC236}">
                <a16:creationId xmlns:a16="http://schemas.microsoft.com/office/drawing/2014/main" id="{482BBF3C-E379-BF27-96E6-6E59D6E5E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676" y="1676664"/>
            <a:ext cx="809470" cy="809469"/>
          </a:xfrm>
        </p:spPr>
      </p:pic>
      <p:pic>
        <p:nvPicPr>
          <p:cNvPr id="1026" name="Picture 2" descr="Pi-hole - Wikipedia">
            <a:extLst>
              <a:ext uri="{FF2B5EF4-FFF2-40B4-BE49-F238E27FC236}">
                <a16:creationId xmlns:a16="http://schemas.microsoft.com/office/drawing/2014/main" id="{262249C4-A8B9-5BF5-E650-7AC952D56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r="-1" b="-799"/>
          <a:stretch>
            <a:fillRect/>
          </a:stretch>
        </p:blipFill>
        <p:spPr bwMode="auto">
          <a:xfrm>
            <a:off x="7580376" y="731519"/>
            <a:ext cx="3895344" cy="577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A3A417-08C4-0971-963C-F80360EA9B24}"/>
              </a:ext>
            </a:extLst>
          </p:cNvPr>
          <p:cNvSpPr txBox="1"/>
          <p:nvPr/>
        </p:nvSpPr>
        <p:spPr>
          <a:xfrm>
            <a:off x="1086146" y="1789011"/>
            <a:ext cx="5391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>
                <a:solidFill>
                  <a:srgbClr val="C00000"/>
                </a:solidFill>
                <a:latin typeface="+mj-lt"/>
              </a:rPr>
              <a:t>What is Pi-Hole 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608A47-0D5A-6D4F-B629-C4203B96DB32}"/>
              </a:ext>
            </a:extLst>
          </p:cNvPr>
          <p:cNvSpPr txBox="1"/>
          <p:nvPr/>
        </p:nvSpPr>
        <p:spPr>
          <a:xfrm>
            <a:off x="681411" y="2373786"/>
            <a:ext cx="5796647" cy="4198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CA" dirty="0"/>
              <a:t>Linux network-level advertisement and Internet tracker blocking application.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CA" dirty="0"/>
              <a:t>Acts as a DNS sinkhole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CA" dirty="0"/>
              <a:t>Used on private networks (e.g. your own home’s modem)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CA" dirty="0"/>
              <a:t>Designed for low power devices with network capability (e.g. </a:t>
            </a:r>
            <a:r>
              <a:rPr lang="en-CA" dirty="0" err="1"/>
              <a:t>RaspberryPi</a:t>
            </a:r>
            <a:r>
              <a:rPr lang="en-CA" dirty="0"/>
              <a:t> 3, old computer, any other </a:t>
            </a:r>
            <a:r>
              <a:rPr lang="en-CA" dirty="0" err="1"/>
              <a:t>linux</a:t>
            </a:r>
            <a:r>
              <a:rPr lang="en-CA" dirty="0"/>
              <a:t> system)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CA" dirty="0"/>
              <a:t>Free &amp; Open-Source software ! Making sure </a:t>
            </a:r>
            <a:r>
              <a:rPr lang="en-CA" b="1" dirty="0"/>
              <a:t>you</a:t>
            </a:r>
            <a:r>
              <a:rPr lang="en-CA" dirty="0"/>
              <a:t> are the only person in control of your own </a:t>
            </a:r>
            <a:r>
              <a:rPr lang="en-CA" b="1" dirty="0"/>
              <a:t>privacy</a:t>
            </a:r>
            <a:r>
              <a:rPr lang="en-CA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987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48E26F-B17C-A573-3AD4-435390936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C0479CF-1162-FADE-6878-65F8AD6AE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3C9A9B-44F1-F21A-62CE-105E3BC7A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6239599" cy="809469"/>
          </a:xfrm>
        </p:spPr>
        <p:txBody>
          <a:bodyPr>
            <a:normAutofit/>
          </a:bodyPr>
          <a:lstStyle/>
          <a:p>
            <a:r>
              <a:rPr lang="en-CA" dirty="0"/>
              <a:t>Introduction</a:t>
            </a:r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7EF3FB56-C28B-1795-FEAE-99A7E8DE2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Shooting star outline">
            <a:extLst>
              <a:ext uri="{FF2B5EF4-FFF2-40B4-BE49-F238E27FC236}">
                <a16:creationId xmlns:a16="http://schemas.microsoft.com/office/drawing/2014/main" id="{5B115112-DBD9-C39C-D92A-CCFFB86219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676" y="1676664"/>
            <a:ext cx="809470" cy="80946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7C30F0-4959-30EA-BA65-B914DDE62718}"/>
              </a:ext>
            </a:extLst>
          </p:cNvPr>
          <p:cNvSpPr txBox="1"/>
          <p:nvPr/>
        </p:nvSpPr>
        <p:spPr>
          <a:xfrm>
            <a:off x="1086146" y="1789011"/>
            <a:ext cx="5391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>
                <a:solidFill>
                  <a:srgbClr val="C00000"/>
                </a:solidFill>
                <a:latin typeface="+mj-lt"/>
              </a:rPr>
              <a:t>How does Pi-Hole work 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B9444BA-E290-B3D0-36FA-9DB268E10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599689" y="2486133"/>
            <a:ext cx="5185380" cy="384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987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FEC7A34-539B-4949-BC75-F49D5FFC9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C5E62A-D2AD-A76E-EF38-D97A77791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2316" y="909637"/>
            <a:ext cx="5979057" cy="835489"/>
          </a:xfrm>
        </p:spPr>
        <p:txBody>
          <a:bodyPr>
            <a:normAutofit/>
          </a:bodyPr>
          <a:lstStyle/>
          <a:p>
            <a:r>
              <a:rPr lang="en-CA" dirty="0"/>
              <a:t>Equipment</a:t>
            </a:r>
          </a:p>
        </p:txBody>
      </p:sp>
      <p:pic>
        <p:nvPicPr>
          <p:cNvPr id="5" name="Content Placeholder 4" descr="A close-up of a green circuit board&#10;&#10;AI-generated content may be incorrect.">
            <a:extLst>
              <a:ext uri="{FF2B5EF4-FFF2-40B4-BE49-F238E27FC236}">
                <a16:creationId xmlns:a16="http://schemas.microsoft.com/office/drawing/2014/main" id="{1094EC78-05C5-6B5E-2CEF-2AFAB20B4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23" r="2" b="2"/>
          <a:stretch>
            <a:fillRect/>
          </a:stretch>
        </p:blipFill>
        <p:spPr>
          <a:xfrm>
            <a:off x="800101" y="723900"/>
            <a:ext cx="4076700" cy="257361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A4B2C18-146D-48F9-BB98-D4E4D70A5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56418" y="722376"/>
            <a:ext cx="583946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white charger with a cable&#10;&#10;AI-generated content may be incorrect.">
            <a:extLst>
              <a:ext uri="{FF2B5EF4-FFF2-40B4-BE49-F238E27FC236}">
                <a16:creationId xmlns:a16="http://schemas.microsoft.com/office/drawing/2014/main" id="{F9371925-F6F5-93B1-9A9A-95EF59B72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27" r="2" b="2"/>
          <a:stretch>
            <a:fillRect/>
          </a:stretch>
        </p:blipFill>
        <p:spPr>
          <a:xfrm>
            <a:off x="800101" y="3560491"/>
            <a:ext cx="4076700" cy="2573610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0EB6C34-7A79-B396-2D02-684973240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1800" y="1685364"/>
            <a:ext cx="5979565" cy="4144219"/>
          </a:xfrm>
        </p:spPr>
        <p:txBody>
          <a:bodyPr>
            <a:normAutofit/>
          </a:bodyPr>
          <a:lstStyle/>
          <a:p>
            <a:r>
              <a:rPr lang="en-US" sz="1800" dirty="0"/>
              <a:t>Raspberry Pi model 3 b+.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A power supply converts power from the wall outlet to the Raspberry Pi.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51784B1-4DE1-43A3-95B9-A0EB6529F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55466" y="6156846"/>
            <a:ext cx="587453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101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878E69-6BCC-3182-7FAA-8F6D1CD7D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60EB578-C970-4186-B93C-45851BBC6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0B8EC1-9F38-2BD4-67DE-B738C5A73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1789" y="909637"/>
            <a:ext cx="6714698" cy="1316736"/>
          </a:xfrm>
        </p:spPr>
        <p:txBody>
          <a:bodyPr>
            <a:normAutofit/>
          </a:bodyPr>
          <a:lstStyle/>
          <a:p>
            <a:r>
              <a:rPr lang="en-CA" dirty="0"/>
              <a:t>Equipment</a:t>
            </a:r>
          </a:p>
        </p:txBody>
      </p:sp>
      <p:pic>
        <p:nvPicPr>
          <p:cNvPr id="8" name="Picture 7" descr="A close-up of a flash drive&#10;&#10;AI-generated content may be incorrect.">
            <a:extLst>
              <a:ext uri="{FF2B5EF4-FFF2-40B4-BE49-F238E27FC236}">
                <a16:creationId xmlns:a16="http://schemas.microsoft.com/office/drawing/2014/main" id="{D5BC40D0-8DFB-3F92-F894-95FDE0156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62" r="-3" b="-3"/>
          <a:stretch>
            <a:fillRect/>
          </a:stretch>
        </p:blipFill>
        <p:spPr>
          <a:xfrm>
            <a:off x="39466" y="3316943"/>
            <a:ext cx="4046541" cy="342899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57D541F-8B1D-4D6A-969A-B9D7473AD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51399" y="723900"/>
            <a:ext cx="65151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memory card with a red and grey rectangle&#10;&#10;AI-generated content may be incorrect.">
            <a:extLst>
              <a:ext uri="{FF2B5EF4-FFF2-40B4-BE49-F238E27FC236}">
                <a16:creationId xmlns:a16="http://schemas.microsoft.com/office/drawing/2014/main" id="{D8BA29EF-3FEE-C0D9-1465-DA84A4A1D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5258"/>
          <a:stretch>
            <a:fillRect/>
          </a:stretch>
        </p:blipFill>
        <p:spPr>
          <a:xfrm>
            <a:off x="19733" y="0"/>
            <a:ext cx="4046541" cy="3428998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0F0F6DF-0780-E247-1DB3-48E1F3AB2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1788" y="1749289"/>
            <a:ext cx="6714698" cy="4080295"/>
          </a:xfrm>
        </p:spPr>
        <p:txBody>
          <a:bodyPr>
            <a:normAutofit/>
          </a:bodyPr>
          <a:lstStyle/>
          <a:p>
            <a:r>
              <a:rPr lang="en-US" dirty="0"/>
              <a:t>A microSD card to flash the Raspberry Pi OS.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 adapter allows the usage of microSD cards in computers.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523A9E-CB4E-4FB6-AF68-C947B5086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51399" y="6134100"/>
            <a:ext cx="65151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2995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F8D963-6BD0-D434-A451-63E15A465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FEC7A34-539B-4949-BC75-F49D5FFC9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D55ED8-E92B-E529-47C8-EB4C28956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2316" y="909637"/>
            <a:ext cx="5979057" cy="1316736"/>
          </a:xfrm>
        </p:spPr>
        <p:txBody>
          <a:bodyPr>
            <a:normAutofit/>
          </a:bodyPr>
          <a:lstStyle/>
          <a:p>
            <a:r>
              <a:rPr lang="en-CA" dirty="0"/>
              <a:t>Equipment</a:t>
            </a:r>
          </a:p>
        </p:txBody>
      </p:sp>
      <p:pic>
        <p:nvPicPr>
          <p:cNvPr id="7" name="Picture 6" descr="A black cable with plugs&#10;&#10;AI-generated content may be incorrect.">
            <a:extLst>
              <a:ext uri="{FF2B5EF4-FFF2-40B4-BE49-F238E27FC236}">
                <a16:creationId xmlns:a16="http://schemas.microsoft.com/office/drawing/2014/main" id="{3095D226-EEE1-7890-130E-CC060385A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6" r="2" b="14323"/>
          <a:stretch>
            <a:fillRect/>
          </a:stretch>
        </p:blipFill>
        <p:spPr>
          <a:xfrm>
            <a:off x="800101" y="723900"/>
            <a:ext cx="4076700" cy="257361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A4B2C18-146D-48F9-BB98-D4E4D70A5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56418" y="722376"/>
            <a:ext cx="583946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-up of a cable&#10;&#10;AI-generated content may be incorrect.">
            <a:extLst>
              <a:ext uri="{FF2B5EF4-FFF2-40B4-BE49-F238E27FC236}">
                <a16:creationId xmlns:a16="http://schemas.microsoft.com/office/drawing/2014/main" id="{1F3B055D-E29C-E6A1-7D24-154D3DD1B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9817"/>
          <a:stretch>
            <a:fillRect/>
          </a:stretch>
        </p:blipFill>
        <p:spPr>
          <a:xfrm>
            <a:off x="800101" y="3560491"/>
            <a:ext cx="4076700" cy="2573610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FEA4B62-D72F-61F7-9E5B-CB7770279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1800" y="1754257"/>
            <a:ext cx="5979565" cy="4075327"/>
          </a:xfrm>
        </p:spPr>
        <p:txBody>
          <a:bodyPr>
            <a:normAutofit/>
          </a:bodyPr>
          <a:lstStyle/>
          <a:p>
            <a:r>
              <a:rPr lang="en-US" dirty="0"/>
              <a:t>A network cable allows the connection of the Raspberry Pi to the modem.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 HDMI cable allows the connection of the Raspberry Pi to a monitor.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51784B1-4DE1-43A3-95B9-A0EB6529F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55466" y="6156846"/>
            <a:ext cx="587453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535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A531C6-13AF-DE91-AD79-213150BE1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59" y="1177348"/>
            <a:ext cx="3330906" cy="34410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900" dirty="0"/>
              <a:t>Setup – Raspberry pi os installation 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3CC08C9-C5D0-CFF7-5FAF-C7E42A741C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35" y="917991"/>
            <a:ext cx="7179970" cy="502597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517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31918-8025-E71A-793F-633660B0C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EB2ACA8-65A9-A9D8-2A73-7BB9A2F4D8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8503554"/>
              </p:ext>
            </p:extLst>
          </p:nvPr>
        </p:nvGraphicFramePr>
        <p:xfrm>
          <a:off x="700635" y="1735861"/>
          <a:ext cx="10665187" cy="3675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7243780B-E826-7174-A369-40FF75B9F6AE}"/>
              </a:ext>
            </a:extLst>
          </p:cNvPr>
          <p:cNvSpPr txBox="1">
            <a:spLocks/>
          </p:cNvSpPr>
          <p:nvPr/>
        </p:nvSpPr>
        <p:spPr>
          <a:xfrm>
            <a:off x="700635" y="914400"/>
            <a:ext cx="10691265" cy="704538"/>
          </a:xfrm>
          <a:prstGeom prst="rect">
            <a:avLst/>
          </a:prstGeom>
          <a:gradFill flip="none" rotWithShape="1">
            <a:gsLst>
              <a:gs pos="0">
                <a:srgbClr val="F279A8">
                  <a:tint val="66000"/>
                  <a:satMod val="160000"/>
                </a:srgbClr>
              </a:gs>
              <a:gs pos="50000">
                <a:srgbClr val="F279A8">
                  <a:tint val="44500"/>
                  <a:satMod val="160000"/>
                </a:srgbClr>
              </a:gs>
              <a:gs pos="100000">
                <a:srgbClr val="F279A8">
                  <a:tint val="23500"/>
                  <a:satMod val="160000"/>
                </a:srgbClr>
              </a:gs>
            </a:gsLst>
            <a:lin ang="18900000" scaled="1"/>
            <a:tileRect/>
          </a:gra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bg1"/>
                </a:solidFill>
              </a:rPr>
              <a:t>Setup – Installation options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316467C-AD45-455F-BBE7-593D85629E2F}"/>
              </a:ext>
            </a:extLst>
          </p:cNvPr>
          <p:cNvSpPr txBox="1">
            <a:spLocks/>
          </p:cNvSpPr>
          <p:nvPr/>
        </p:nvSpPr>
        <p:spPr>
          <a:xfrm rot="10800000">
            <a:off x="700635" y="82446"/>
            <a:ext cx="10691265" cy="7045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7934E6E-B084-B5F5-F637-6A9CCF752128}"/>
              </a:ext>
            </a:extLst>
          </p:cNvPr>
          <p:cNvSpPr txBox="1">
            <a:spLocks/>
          </p:cNvSpPr>
          <p:nvPr/>
        </p:nvSpPr>
        <p:spPr>
          <a:xfrm rot="10800000">
            <a:off x="750367" y="5591331"/>
            <a:ext cx="10691265" cy="704538"/>
          </a:xfrm>
          <a:prstGeom prst="rect">
            <a:avLst/>
          </a:prstGeom>
          <a:gradFill flip="none" rotWithShape="1">
            <a:gsLst>
              <a:gs pos="0">
                <a:srgbClr val="F279A8">
                  <a:tint val="66000"/>
                  <a:satMod val="160000"/>
                </a:srgbClr>
              </a:gs>
              <a:gs pos="50000">
                <a:srgbClr val="F279A8">
                  <a:tint val="44500"/>
                  <a:satMod val="160000"/>
                </a:srgbClr>
              </a:gs>
              <a:gs pos="100000">
                <a:srgbClr val="F279A8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bg1"/>
                </a:solidFill>
              </a:rPr>
              <a:t>Setup – Installation options</a:t>
            </a:r>
          </a:p>
        </p:txBody>
      </p:sp>
    </p:spTree>
    <p:extLst>
      <p:ext uri="{BB962C8B-B14F-4D97-AF65-F5344CB8AC3E}">
        <p14:creationId xmlns:p14="http://schemas.microsoft.com/office/powerpoint/2010/main" val="525356965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567</Words>
  <Application>Microsoft Office PowerPoint</Application>
  <PresentationFormat>Widescreen</PresentationFormat>
  <Paragraphs>108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Calisto MT</vt:lpstr>
      <vt:lpstr>Univers Condensed</vt:lpstr>
      <vt:lpstr>Wingdings</vt:lpstr>
      <vt:lpstr>ChronicleVTI</vt:lpstr>
      <vt:lpstr>Ad-blocking using pi-hole</vt:lpstr>
      <vt:lpstr>Table of contents</vt:lpstr>
      <vt:lpstr>Introduction</vt:lpstr>
      <vt:lpstr>Introduction</vt:lpstr>
      <vt:lpstr>Equipment</vt:lpstr>
      <vt:lpstr>Equipment</vt:lpstr>
      <vt:lpstr>Equipment</vt:lpstr>
      <vt:lpstr>Setup – Raspberry pi os installation </vt:lpstr>
      <vt:lpstr>PowerPoint Presentation</vt:lpstr>
      <vt:lpstr>Setup – pi-hole installation   </vt:lpstr>
      <vt:lpstr>Setup – Static Ip</vt:lpstr>
      <vt:lpstr>Setup – network Connection</vt:lpstr>
      <vt:lpstr>Setup – upstream dns provider</vt:lpstr>
      <vt:lpstr>Setup – Blocklist(s)</vt:lpstr>
      <vt:lpstr>Setup – Privacy levels</vt:lpstr>
      <vt:lpstr>Setup – client connection</vt:lpstr>
      <vt:lpstr>Demo – dashboard</vt:lpstr>
      <vt:lpstr>Demo – Query log</vt:lpstr>
      <vt:lpstr>Demo – Domains</vt:lpstr>
      <vt:lpstr>Demo – Lists</vt:lpstr>
      <vt:lpstr>Demo –update gravity</vt:lpstr>
      <vt:lpstr>Demo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Fadwa Shalaby</dc:creator>
  <cp:lastModifiedBy>Farwah Bakhsh</cp:lastModifiedBy>
  <cp:revision>61</cp:revision>
  <dcterms:created xsi:type="dcterms:W3CDTF">2025-12-10T06:53:38Z</dcterms:created>
  <dcterms:modified xsi:type="dcterms:W3CDTF">2025-12-11T19:21:40Z</dcterms:modified>
</cp:coreProperties>
</file>